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6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1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22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23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4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337" r:id="rId2"/>
    <p:sldId id="375" r:id="rId3"/>
    <p:sldId id="412" r:id="rId4"/>
    <p:sldId id="413" r:id="rId5"/>
    <p:sldId id="415" r:id="rId6"/>
    <p:sldId id="417" r:id="rId7"/>
    <p:sldId id="416" r:id="rId8"/>
    <p:sldId id="478" r:id="rId9"/>
    <p:sldId id="498" r:id="rId10"/>
    <p:sldId id="499" r:id="rId11"/>
    <p:sldId id="500" r:id="rId12"/>
    <p:sldId id="501" r:id="rId13"/>
    <p:sldId id="502" r:id="rId14"/>
    <p:sldId id="503" r:id="rId15"/>
    <p:sldId id="504" r:id="rId16"/>
    <p:sldId id="505" r:id="rId17"/>
    <p:sldId id="506" r:id="rId18"/>
    <p:sldId id="507" r:id="rId19"/>
    <p:sldId id="508" r:id="rId20"/>
    <p:sldId id="509" r:id="rId21"/>
    <p:sldId id="510" r:id="rId22"/>
    <p:sldId id="511" r:id="rId23"/>
    <p:sldId id="512" r:id="rId24"/>
    <p:sldId id="513" r:id="rId25"/>
    <p:sldId id="514" r:id="rId26"/>
    <p:sldId id="515" r:id="rId27"/>
    <p:sldId id="516" r:id="rId28"/>
    <p:sldId id="471" r:id="rId29"/>
    <p:sldId id="473" r:id="rId30"/>
    <p:sldId id="474" r:id="rId31"/>
    <p:sldId id="475" r:id="rId32"/>
    <p:sldId id="476" r:id="rId33"/>
    <p:sldId id="477" r:id="rId34"/>
    <p:sldId id="414" r:id="rId35"/>
    <p:sldId id="374" r:id="rId36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" initials="A" lastIdx="34" clrIdx="0"/>
  <p:cmAuthor id="1" name="mustafa" initials="m" lastIdx="1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C3DC"/>
    <a:srgbClr val="8C95C2"/>
    <a:srgbClr val="F2F3F8"/>
    <a:srgbClr val="FFD1D1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84642" autoAdjust="0"/>
  </p:normalViewPr>
  <p:slideViewPr>
    <p:cSldViewPr>
      <p:cViewPr varScale="1">
        <p:scale>
          <a:sx n="79" d="100"/>
          <a:sy n="79" d="100"/>
        </p:scale>
        <p:origin x="135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85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1)</a:t>
          </a:r>
          <a:r>
            <a:rPr lang="tr-TR" sz="2400" dirty="0" smtClean="0"/>
            <a:t> </a:t>
          </a:r>
          <a:r>
            <a:rPr lang="en-US" sz="2400" dirty="0" err="1" smtClean="0"/>
            <a:t>İnternete</a:t>
          </a:r>
          <a:r>
            <a:rPr lang="en-US" sz="2400" dirty="0" smtClean="0"/>
            <a:t> </a:t>
          </a:r>
          <a:r>
            <a:rPr lang="en-US" sz="2400" dirty="0" err="1" smtClean="0"/>
            <a:t>girdiğinizde</a:t>
          </a:r>
          <a:r>
            <a:rPr lang="en-US" sz="2400" dirty="0" smtClean="0"/>
            <a:t> </a:t>
          </a:r>
          <a:r>
            <a:rPr lang="en-US" sz="2400" dirty="0" err="1" smtClean="0"/>
            <a:t>düşündüğünüzden</a:t>
          </a:r>
          <a:r>
            <a:rPr lang="en-US" sz="2400" dirty="0" smtClean="0"/>
            <a:t> </a:t>
          </a:r>
          <a:r>
            <a:rPr lang="en-US" sz="2400" dirty="0" err="1" smtClean="0"/>
            <a:t>daha</a:t>
          </a:r>
          <a:r>
            <a:rPr lang="en-US" sz="2400" dirty="0" smtClean="0"/>
            <a:t> </a:t>
          </a:r>
          <a:r>
            <a:rPr lang="en-US" sz="2400" dirty="0" err="1" smtClean="0"/>
            <a:t>uzun</a:t>
          </a:r>
          <a:r>
            <a:rPr lang="en-US" sz="2400" dirty="0" smtClean="0"/>
            <a:t> </a:t>
          </a:r>
          <a:r>
            <a:rPr lang="en-US" sz="2400" dirty="0" err="1" smtClean="0"/>
            <a:t>bir</a:t>
          </a:r>
          <a:r>
            <a:rPr lang="en-US" sz="2400" dirty="0" smtClean="0"/>
            <a:t> </a:t>
          </a:r>
          <a:r>
            <a:rPr lang="en-US" sz="2400" dirty="0" err="1" smtClean="0"/>
            <a:t>süre</a:t>
          </a:r>
          <a:r>
            <a:rPr lang="en-US" sz="2400" dirty="0" smtClean="0"/>
            <a:t> </a:t>
          </a:r>
          <a:r>
            <a:rPr lang="en-US" sz="2400" dirty="0" err="1" smtClean="0"/>
            <a:t>kaldığınızı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fark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3266085-DD7D-4A14-970D-0A751E64EE3D}" type="presOf" srcId="{A3A1A164-9A30-48A1-BC7A-F97DA2DAEB4F}" destId="{9878A4AC-9637-4D5D-81F6-D2A78DA5E0B1}" srcOrd="1" destOrd="0" presId="urn:microsoft.com/office/officeart/2005/8/layout/target3"/>
    <dgm:cxn modelId="{8D76634B-8FBE-4BC2-A9D5-DA1DA00F27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6681F6A-833D-41D4-811A-080B9CA817A7}" type="presOf" srcId="{A3A1A164-9A30-48A1-BC7A-F97DA2DAEB4F}" destId="{94A2F810-B32D-4268-9671-85B63FEEEFEF}" srcOrd="0" destOrd="0" presId="urn:microsoft.com/office/officeart/2005/8/layout/target3"/>
    <dgm:cxn modelId="{D293272F-5209-4D93-96A0-EFB7B0E1D613}" type="presParOf" srcId="{3259D87D-7509-417F-AB19-1F422228504B}" destId="{96F02EF8-5DC7-48B8-90D2-A3DA91170803}" srcOrd="0" destOrd="0" presId="urn:microsoft.com/office/officeart/2005/8/layout/target3"/>
    <dgm:cxn modelId="{BC355B3A-B4AD-440E-9D08-50CF9E422ED6}" type="presParOf" srcId="{3259D87D-7509-417F-AB19-1F422228504B}" destId="{D8243531-9D3F-43F4-90F6-806227E7E4C6}" srcOrd="1" destOrd="0" presId="urn:microsoft.com/office/officeart/2005/8/layout/target3"/>
    <dgm:cxn modelId="{47C6BE0F-E346-48A1-84CC-60655CBE7C8F}" type="presParOf" srcId="{3259D87D-7509-417F-AB19-1F422228504B}" destId="{94A2F810-B32D-4268-9671-85B63FEEEFEF}" srcOrd="2" destOrd="0" presId="urn:microsoft.com/office/officeart/2005/8/layout/target3"/>
    <dgm:cxn modelId="{3ED3298E-670B-4565-AAC8-BB31EF68731A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10)</a:t>
          </a:r>
          <a:r>
            <a:rPr lang="en-US" sz="2400" dirty="0" smtClean="0"/>
            <a:t> </a:t>
          </a:r>
          <a:r>
            <a:rPr lang="en-US" sz="2400" dirty="0" err="1" smtClean="0"/>
            <a:t>Hayatınızla</a:t>
          </a:r>
          <a:r>
            <a:rPr lang="en-US" sz="2400" dirty="0" smtClean="0"/>
            <a:t> </a:t>
          </a:r>
          <a:r>
            <a:rPr lang="en-US" sz="2400" dirty="0" err="1" smtClean="0"/>
            <a:t>alakalı</a:t>
          </a:r>
          <a:r>
            <a:rPr lang="en-US" sz="2400" dirty="0" smtClean="0"/>
            <a:t> </a:t>
          </a:r>
          <a:r>
            <a:rPr lang="en-US" sz="2400" dirty="0" err="1" smtClean="0"/>
            <a:t>sizi</a:t>
          </a:r>
          <a:r>
            <a:rPr lang="en-US" sz="2400" dirty="0" smtClean="0"/>
            <a:t> </a:t>
          </a:r>
          <a:r>
            <a:rPr lang="en-US" sz="2400" dirty="0" err="1" smtClean="0"/>
            <a:t>rahatsız</a:t>
          </a:r>
          <a:r>
            <a:rPr lang="en-US" sz="2400" dirty="0" smtClean="0"/>
            <a:t> </a:t>
          </a:r>
          <a:r>
            <a:rPr lang="en-US" sz="2400" dirty="0" err="1" smtClean="0"/>
            <a:t>eden</a:t>
          </a:r>
          <a:r>
            <a:rPr lang="en-US" sz="2400" dirty="0" smtClean="0"/>
            <a:t> </a:t>
          </a:r>
          <a:r>
            <a:rPr lang="en-US" sz="2400" dirty="0" err="1" smtClean="0"/>
            <a:t>düşünceleri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interneti</a:t>
          </a:r>
          <a:r>
            <a:rPr lang="en-US" sz="2400" dirty="0" smtClean="0"/>
            <a:t> </a:t>
          </a:r>
          <a:r>
            <a:rPr lang="en-US" sz="2400" dirty="0" err="1" smtClean="0"/>
            <a:t>kullanarak</a:t>
          </a:r>
          <a:r>
            <a:rPr lang="en-US" sz="2400" dirty="0" smtClean="0"/>
            <a:t> </a:t>
          </a:r>
          <a:r>
            <a:rPr lang="en-US" sz="2400" dirty="0" err="1" smtClean="0"/>
            <a:t>zihninizden</a:t>
          </a:r>
          <a:r>
            <a:rPr lang="en-US" sz="2400" dirty="0" smtClean="0"/>
            <a:t> </a:t>
          </a:r>
          <a:r>
            <a:rPr lang="en-US" sz="2400" dirty="0" err="1" smtClean="0"/>
            <a:t>uzaklaştırıyorsunuz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88763A8C-11E9-412A-B21A-D05F3206F3AD}" type="presOf" srcId="{A3A1A164-9A30-48A1-BC7A-F97DA2DAEB4F}" destId="{9878A4AC-9637-4D5D-81F6-D2A78DA5E0B1}" srcOrd="1" destOrd="0" presId="urn:microsoft.com/office/officeart/2005/8/layout/target3"/>
    <dgm:cxn modelId="{302489C6-02B5-44B0-B89A-4221E7D436A3}" type="presOf" srcId="{2D318D19-66A0-4865-BA09-96114A896C75}" destId="{3259D87D-7509-417F-AB19-1F422228504B}" srcOrd="0" destOrd="0" presId="urn:microsoft.com/office/officeart/2005/8/layout/target3"/>
    <dgm:cxn modelId="{40B30042-E5B7-455A-A2C6-08BD15FD5DB2}" type="presOf" srcId="{A3A1A164-9A30-48A1-BC7A-F97DA2DAEB4F}" destId="{94A2F810-B32D-4268-9671-85B63FEEEFEF}" srcOrd="0" destOrd="0" presId="urn:microsoft.com/office/officeart/2005/8/layout/target3"/>
    <dgm:cxn modelId="{B1201B3E-2E2F-43C0-9A29-A5639B75CB5B}" type="presParOf" srcId="{3259D87D-7509-417F-AB19-1F422228504B}" destId="{96F02EF8-5DC7-48B8-90D2-A3DA91170803}" srcOrd="0" destOrd="0" presId="urn:microsoft.com/office/officeart/2005/8/layout/target3"/>
    <dgm:cxn modelId="{4FCF1856-FF51-4D18-BAB2-7F80C20B93D9}" type="presParOf" srcId="{3259D87D-7509-417F-AB19-1F422228504B}" destId="{D8243531-9D3F-43F4-90F6-806227E7E4C6}" srcOrd="1" destOrd="0" presId="urn:microsoft.com/office/officeart/2005/8/layout/target3"/>
    <dgm:cxn modelId="{092A85ED-38D4-4A81-AFC5-C26585033AB5}" type="presParOf" srcId="{3259D87D-7509-417F-AB19-1F422228504B}" destId="{94A2F810-B32D-4268-9671-85B63FEEEFEF}" srcOrd="2" destOrd="0" presId="urn:microsoft.com/office/officeart/2005/8/layout/target3"/>
    <dgm:cxn modelId="{7C6C6839-EDB2-428D-9849-105EE70A92EB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11)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kendinizi</a:t>
          </a:r>
          <a:r>
            <a:rPr lang="en-US" sz="2400" dirty="0" smtClean="0"/>
            <a:t> </a:t>
          </a:r>
          <a:r>
            <a:rPr lang="en-US" sz="2400" dirty="0" err="1" smtClean="0"/>
            <a:t>tekrar</a:t>
          </a:r>
          <a:r>
            <a:rPr lang="en-US" sz="2400" dirty="0" smtClean="0"/>
            <a:t> ne zaman </a:t>
          </a:r>
          <a:r>
            <a:rPr lang="en-US" sz="2400" dirty="0" err="1" smtClean="0"/>
            <a:t>internete</a:t>
          </a:r>
          <a:r>
            <a:rPr lang="en-US" sz="2400" dirty="0" smtClean="0"/>
            <a:t> </a:t>
          </a:r>
          <a:r>
            <a:rPr lang="en-US" sz="2400" dirty="0" err="1" smtClean="0"/>
            <a:t>gireceğinizi</a:t>
          </a:r>
          <a:r>
            <a:rPr lang="en-US" sz="2400" dirty="0" smtClean="0"/>
            <a:t> </a:t>
          </a:r>
          <a:r>
            <a:rPr lang="en-US" sz="2400" dirty="0" err="1" smtClean="0"/>
            <a:t>düşünürken</a:t>
          </a:r>
          <a:r>
            <a:rPr lang="en-US" sz="2400" dirty="0" smtClean="0"/>
            <a:t> </a:t>
          </a:r>
          <a:r>
            <a:rPr lang="en-US" sz="2400" dirty="0" err="1" smtClean="0"/>
            <a:t>buluyorsunuz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34A6D6FA-52E7-4918-9155-D0F1E9F1DD53}" type="presOf" srcId="{A3A1A164-9A30-48A1-BC7A-F97DA2DAEB4F}" destId="{94A2F810-B32D-4268-9671-85B63FEEEFEF}" srcOrd="0" destOrd="0" presId="urn:microsoft.com/office/officeart/2005/8/layout/target3"/>
    <dgm:cxn modelId="{B2704FBF-E8CB-4047-B80D-E6E6CA6623C5}" type="presOf" srcId="{A3A1A164-9A30-48A1-BC7A-F97DA2DAEB4F}" destId="{9878A4AC-9637-4D5D-81F6-D2A78DA5E0B1}" srcOrd="1" destOrd="0" presId="urn:microsoft.com/office/officeart/2005/8/layout/target3"/>
    <dgm:cxn modelId="{733C985E-B969-4074-B95A-90854120AEE0}" type="presOf" srcId="{2D318D19-66A0-4865-BA09-96114A896C75}" destId="{3259D87D-7509-417F-AB19-1F422228504B}" srcOrd="0" destOrd="0" presId="urn:microsoft.com/office/officeart/2005/8/layout/target3"/>
    <dgm:cxn modelId="{E46F02DE-606D-4135-98C4-AD62ED25F203}" type="presParOf" srcId="{3259D87D-7509-417F-AB19-1F422228504B}" destId="{96F02EF8-5DC7-48B8-90D2-A3DA91170803}" srcOrd="0" destOrd="0" presId="urn:microsoft.com/office/officeart/2005/8/layout/target3"/>
    <dgm:cxn modelId="{79710077-38AF-48E2-B306-9A596A32E9D4}" type="presParOf" srcId="{3259D87D-7509-417F-AB19-1F422228504B}" destId="{D8243531-9D3F-43F4-90F6-806227E7E4C6}" srcOrd="1" destOrd="0" presId="urn:microsoft.com/office/officeart/2005/8/layout/target3"/>
    <dgm:cxn modelId="{EDDC6428-841A-4615-9343-F85127D2C3B1}" type="presParOf" srcId="{3259D87D-7509-417F-AB19-1F422228504B}" destId="{94A2F810-B32D-4268-9671-85B63FEEEFEF}" srcOrd="2" destOrd="0" presId="urn:microsoft.com/office/officeart/2005/8/layout/target3"/>
    <dgm:cxn modelId="{A97604B0-265D-4968-A7BF-4A7FD67E7312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12)</a:t>
          </a:r>
          <a:r>
            <a:rPr lang="en-US" sz="2400" dirty="0" smtClean="0"/>
            <a:t> </a:t>
          </a:r>
          <a:r>
            <a:rPr lang="en-US" sz="2400" dirty="0" err="1" smtClean="0"/>
            <a:t>İnternetin</a:t>
          </a:r>
          <a:r>
            <a:rPr lang="en-US" sz="2400" dirty="0" smtClean="0"/>
            <a:t> </a:t>
          </a:r>
          <a:r>
            <a:rPr lang="en-US" sz="2400" dirty="0" err="1" smtClean="0"/>
            <a:t>olmadığı</a:t>
          </a:r>
          <a:r>
            <a:rPr lang="en-US" sz="2400" dirty="0" smtClean="0"/>
            <a:t> </a:t>
          </a:r>
          <a:r>
            <a:rPr lang="en-US" sz="2400" dirty="0" err="1" smtClean="0"/>
            <a:t>bir</a:t>
          </a:r>
          <a:r>
            <a:rPr lang="en-US" sz="2400" dirty="0" smtClean="0"/>
            <a:t> </a:t>
          </a:r>
          <a:r>
            <a:rPr lang="en-US" sz="2400" dirty="0" err="1" smtClean="0"/>
            <a:t>hayatın</a:t>
          </a:r>
          <a:r>
            <a:rPr lang="en-US" sz="2400" dirty="0" smtClean="0"/>
            <a:t> </a:t>
          </a:r>
          <a:r>
            <a:rPr lang="en-US" sz="2400" dirty="0" err="1" smtClean="0"/>
            <a:t>boş</a:t>
          </a:r>
          <a:r>
            <a:rPr lang="en-US" sz="2400" dirty="0" smtClean="0"/>
            <a:t>, </a:t>
          </a:r>
          <a:r>
            <a:rPr lang="en-US" sz="2400" dirty="0" err="1" smtClean="0"/>
            <a:t>keyifsiz</a:t>
          </a:r>
          <a:r>
            <a:rPr lang="en-US" sz="2400" dirty="0" smtClean="0"/>
            <a:t> </a:t>
          </a:r>
          <a:r>
            <a:rPr lang="en-US" sz="2400" dirty="0" err="1" smtClean="0"/>
            <a:t>ve</a:t>
          </a:r>
          <a:r>
            <a:rPr lang="en-US" sz="2400" dirty="0" smtClean="0"/>
            <a:t> </a:t>
          </a:r>
          <a:r>
            <a:rPr lang="en-US" sz="2400" dirty="0" err="1" smtClean="0"/>
            <a:t>sıkıcı</a:t>
          </a:r>
          <a:r>
            <a:rPr lang="en-US" sz="2400" dirty="0" smtClean="0"/>
            <a:t> </a:t>
          </a:r>
          <a:r>
            <a:rPr lang="en-US" sz="2400" dirty="0" err="1" smtClean="0"/>
            <a:t>olacağını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düşünüyorsunuz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12A2698-CBB0-44F4-9739-B696C12921DF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F3615541-E158-427E-936D-9CAFEECD4E0C}" type="presOf" srcId="{2D318D19-66A0-4865-BA09-96114A896C75}" destId="{3259D87D-7509-417F-AB19-1F422228504B}" srcOrd="0" destOrd="0" presId="urn:microsoft.com/office/officeart/2005/8/layout/target3"/>
    <dgm:cxn modelId="{8A9EE2D6-82DF-450E-8C2E-69DCC6EBD9D0}" type="presOf" srcId="{A3A1A164-9A30-48A1-BC7A-F97DA2DAEB4F}" destId="{9878A4AC-9637-4D5D-81F6-D2A78DA5E0B1}" srcOrd="1" destOrd="0" presId="urn:microsoft.com/office/officeart/2005/8/layout/target3"/>
    <dgm:cxn modelId="{4EBD109A-D306-4C29-95B1-184581E73239}" type="presParOf" srcId="{3259D87D-7509-417F-AB19-1F422228504B}" destId="{96F02EF8-5DC7-48B8-90D2-A3DA91170803}" srcOrd="0" destOrd="0" presId="urn:microsoft.com/office/officeart/2005/8/layout/target3"/>
    <dgm:cxn modelId="{24551129-A27F-45EC-8386-9BF92D21E4A2}" type="presParOf" srcId="{3259D87D-7509-417F-AB19-1F422228504B}" destId="{D8243531-9D3F-43F4-90F6-806227E7E4C6}" srcOrd="1" destOrd="0" presId="urn:microsoft.com/office/officeart/2005/8/layout/target3"/>
    <dgm:cxn modelId="{B6D71706-6EAA-4543-93EE-0164E0AB9DB6}" type="presParOf" srcId="{3259D87D-7509-417F-AB19-1F422228504B}" destId="{94A2F810-B32D-4268-9671-85B63FEEEFEF}" srcOrd="2" destOrd="0" presId="urn:microsoft.com/office/officeart/2005/8/layout/target3"/>
    <dgm:cxn modelId="{8DA01251-765B-4511-9EF1-AA7286E4C717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13)</a:t>
          </a:r>
          <a:r>
            <a:rPr lang="en-US" sz="2400" dirty="0" smtClean="0"/>
            <a:t> </a:t>
          </a:r>
          <a:r>
            <a:rPr lang="en-US" sz="2400" dirty="0" err="1" smtClean="0"/>
            <a:t>İnternetteyken</a:t>
          </a:r>
          <a:r>
            <a:rPr lang="en-US" sz="2400" dirty="0" smtClean="0"/>
            <a:t> </a:t>
          </a:r>
          <a:r>
            <a:rPr lang="en-US" sz="2400" dirty="0" err="1" smtClean="0"/>
            <a:t>meşgul</a:t>
          </a:r>
          <a:r>
            <a:rPr lang="en-US" sz="2400" dirty="0" smtClean="0"/>
            <a:t> </a:t>
          </a:r>
          <a:r>
            <a:rPr lang="en-US" sz="2400" dirty="0" err="1" smtClean="0"/>
            <a:t>edildiğinizde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bağırıyor</a:t>
          </a:r>
          <a:r>
            <a:rPr lang="en-US" sz="2400" dirty="0" smtClean="0"/>
            <a:t>, </a:t>
          </a:r>
          <a:r>
            <a:rPr lang="en-US" sz="2400" dirty="0" err="1" smtClean="0"/>
            <a:t>sinirleniyor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sıkılmış</a:t>
          </a:r>
          <a:r>
            <a:rPr lang="en-US" sz="2400" dirty="0" smtClean="0"/>
            <a:t> </a:t>
          </a:r>
          <a:r>
            <a:rPr lang="en-US" sz="2400" dirty="0" err="1" smtClean="0"/>
            <a:t>duruyorsunuz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C081CE2-1079-4C6A-BCFD-E682DA42122B}" type="presOf" srcId="{A3A1A164-9A30-48A1-BC7A-F97DA2DAEB4F}" destId="{94A2F810-B32D-4268-9671-85B63FEEEFEF}" srcOrd="0" destOrd="0" presId="urn:microsoft.com/office/officeart/2005/8/layout/target3"/>
    <dgm:cxn modelId="{56B1EC53-EFF1-4B3D-B813-F5ABE045BB19}" type="presOf" srcId="{2D318D19-66A0-4865-BA09-96114A896C75}" destId="{3259D87D-7509-417F-AB19-1F422228504B}" srcOrd="0" destOrd="0" presId="urn:microsoft.com/office/officeart/2005/8/layout/target3"/>
    <dgm:cxn modelId="{3641B799-CF72-4104-ABBF-D8D1920421C4}" type="presOf" srcId="{A3A1A164-9A30-48A1-BC7A-F97DA2DAEB4F}" destId="{9878A4AC-9637-4D5D-81F6-D2A78DA5E0B1}" srcOrd="1" destOrd="0" presId="urn:microsoft.com/office/officeart/2005/8/layout/target3"/>
    <dgm:cxn modelId="{85C0BF0D-39BE-4F9C-97C7-276C38A0141A}" type="presParOf" srcId="{3259D87D-7509-417F-AB19-1F422228504B}" destId="{96F02EF8-5DC7-48B8-90D2-A3DA91170803}" srcOrd="0" destOrd="0" presId="urn:microsoft.com/office/officeart/2005/8/layout/target3"/>
    <dgm:cxn modelId="{83C5B40B-DB01-4237-8CFB-EF084124F481}" type="presParOf" srcId="{3259D87D-7509-417F-AB19-1F422228504B}" destId="{D8243531-9D3F-43F4-90F6-806227E7E4C6}" srcOrd="1" destOrd="0" presId="urn:microsoft.com/office/officeart/2005/8/layout/target3"/>
    <dgm:cxn modelId="{2897485A-7ABF-489C-8AE8-A9D94DAB6B92}" type="presParOf" srcId="{3259D87D-7509-417F-AB19-1F422228504B}" destId="{94A2F810-B32D-4268-9671-85B63FEEEFEF}" srcOrd="2" destOrd="0" presId="urn:microsoft.com/office/officeart/2005/8/layout/target3"/>
    <dgm:cxn modelId="{1C86D3DC-E47C-4912-B50E-7736F73CAF5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14)</a:t>
          </a:r>
          <a:r>
            <a:rPr lang="en-US" sz="2400" dirty="0" smtClean="0"/>
            <a:t> </a:t>
          </a:r>
          <a:r>
            <a:rPr lang="tr-TR" sz="2400" dirty="0" smtClean="0"/>
            <a:t>G</a:t>
          </a:r>
          <a:r>
            <a:rPr lang="en-US" sz="2400" dirty="0" err="1" smtClean="0"/>
            <a:t>ece</a:t>
          </a:r>
          <a:r>
            <a:rPr lang="en-US" sz="2400" dirty="0" smtClean="0"/>
            <a:t> </a:t>
          </a:r>
          <a:r>
            <a:rPr lang="en-US" sz="2400" dirty="0" err="1" smtClean="0"/>
            <a:t>geç</a:t>
          </a:r>
          <a:r>
            <a:rPr lang="en-US" sz="2400" dirty="0" smtClean="0"/>
            <a:t> </a:t>
          </a:r>
          <a:r>
            <a:rPr lang="en-US" sz="2400" dirty="0" err="1" smtClean="0"/>
            <a:t>vakitlere</a:t>
          </a:r>
          <a:r>
            <a:rPr lang="en-US" sz="2400" dirty="0" smtClean="0"/>
            <a:t> </a:t>
          </a:r>
          <a:r>
            <a:rPr lang="en-US" sz="2400" dirty="0" err="1" smtClean="0"/>
            <a:t>kadar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olduğunuz</a:t>
          </a:r>
          <a:r>
            <a:rPr lang="en-US" sz="2400" dirty="0" smtClean="0"/>
            <a:t> </a:t>
          </a:r>
          <a:r>
            <a:rPr lang="en-US" sz="2400" dirty="0" err="1" smtClean="0"/>
            <a:t>için</a:t>
          </a:r>
          <a:r>
            <a:rPr lang="en-US" sz="2400" dirty="0" smtClean="0"/>
            <a:t> </a:t>
          </a:r>
          <a:r>
            <a:rPr lang="tr-TR" sz="2400" dirty="0" smtClean="0"/>
            <a:t>n</a:t>
          </a:r>
          <a:r>
            <a:rPr lang="en-US" sz="2400" dirty="0" smtClean="0"/>
            <a:t>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uykusuz</a:t>
          </a:r>
          <a:r>
            <a:rPr lang="en-US" sz="2400" dirty="0" smtClean="0"/>
            <a:t> </a:t>
          </a:r>
          <a:r>
            <a:rPr lang="en-US" sz="2400" dirty="0" err="1" smtClean="0"/>
            <a:t>kalıyorsunuz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CE6F05E-9FA1-4BCA-9F19-48BD27ADAE37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57E774C-2406-464A-8AF4-DB7CB79CE489}" type="presOf" srcId="{2D318D19-66A0-4865-BA09-96114A896C75}" destId="{3259D87D-7509-417F-AB19-1F422228504B}" srcOrd="0" destOrd="0" presId="urn:microsoft.com/office/officeart/2005/8/layout/target3"/>
    <dgm:cxn modelId="{A6161DE2-4691-4143-9DE0-AAA664C0DB6B}" type="presOf" srcId="{A3A1A164-9A30-48A1-BC7A-F97DA2DAEB4F}" destId="{9878A4AC-9637-4D5D-81F6-D2A78DA5E0B1}" srcOrd="1" destOrd="0" presId="urn:microsoft.com/office/officeart/2005/8/layout/target3"/>
    <dgm:cxn modelId="{B9FDD152-75CE-4D36-87C7-2951E8D0B4DF}" type="presParOf" srcId="{3259D87D-7509-417F-AB19-1F422228504B}" destId="{96F02EF8-5DC7-48B8-90D2-A3DA91170803}" srcOrd="0" destOrd="0" presId="urn:microsoft.com/office/officeart/2005/8/layout/target3"/>
    <dgm:cxn modelId="{299A5F77-3FBF-4867-B19F-82B78521D4EA}" type="presParOf" srcId="{3259D87D-7509-417F-AB19-1F422228504B}" destId="{D8243531-9D3F-43F4-90F6-806227E7E4C6}" srcOrd="1" destOrd="0" presId="urn:microsoft.com/office/officeart/2005/8/layout/target3"/>
    <dgm:cxn modelId="{C27A6F11-C6A2-4E6A-B2C8-C3270CAC66DF}" type="presParOf" srcId="{3259D87D-7509-417F-AB19-1F422228504B}" destId="{94A2F810-B32D-4268-9671-85B63FEEEFEF}" srcOrd="2" destOrd="0" presId="urn:microsoft.com/office/officeart/2005/8/layout/target3"/>
    <dgm:cxn modelId="{F4F2CDCF-034C-426E-8EB1-408B803C5B93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15)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</a:t>
          </a:r>
          <a:r>
            <a:rPr lang="en-US" sz="2400" dirty="0" err="1" smtClean="0"/>
            <a:t>olmadığınızda</a:t>
          </a:r>
          <a:r>
            <a:rPr lang="en-US" sz="2400" dirty="0" smtClean="0"/>
            <a:t> </a:t>
          </a:r>
          <a:r>
            <a:rPr lang="en-US" sz="2400" dirty="0" err="1" smtClean="0"/>
            <a:t>internete</a:t>
          </a:r>
          <a:r>
            <a:rPr lang="en-US" sz="2400" dirty="0" smtClean="0"/>
            <a:t> ne zaman </a:t>
          </a:r>
          <a:r>
            <a:rPr lang="en-US" sz="2400" dirty="0" err="1" smtClean="0"/>
            <a:t>geri</a:t>
          </a:r>
          <a:r>
            <a:rPr lang="en-US" sz="2400" dirty="0" smtClean="0"/>
            <a:t> </a:t>
          </a:r>
          <a:r>
            <a:rPr lang="en-US" sz="2400" dirty="0" err="1" smtClean="0"/>
            <a:t>döneceğinizle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tr-TR" sz="2400" dirty="0" smtClean="0"/>
            <a:t> </a:t>
          </a:r>
          <a:r>
            <a:rPr lang="en-US" sz="2400" dirty="0" err="1" smtClean="0"/>
            <a:t>meşgul</a:t>
          </a:r>
          <a:r>
            <a:rPr lang="en-US" sz="2400" dirty="0" smtClean="0"/>
            <a:t> </a:t>
          </a:r>
          <a:r>
            <a:rPr lang="en-US" sz="2400" dirty="0" err="1" smtClean="0"/>
            <a:t>oluyorsunuz</a:t>
          </a:r>
          <a:r>
            <a:rPr lang="en-US" sz="2400" dirty="0" smtClean="0"/>
            <a:t> </a:t>
          </a:r>
          <a:r>
            <a:rPr lang="en-US" sz="2400" dirty="0" err="1" smtClean="0"/>
            <a:t>veya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olduğunuzu</a:t>
          </a:r>
          <a:r>
            <a:rPr lang="en-US" sz="2400" dirty="0" smtClean="0"/>
            <a:t> </a:t>
          </a:r>
          <a:r>
            <a:rPr lang="tr-TR" sz="2400" dirty="0" smtClean="0"/>
            <a:t>ne sıklıkta </a:t>
          </a:r>
          <a:r>
            <a:rPr lang="en-US" sz="2400" dirty="0" err="1" smtClean="0"/>
            <a:t>hayal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FEFB33F-113A-4DF7-964D-18F9F09A877F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2EF35162-52F3-4FB1-AA03-5C8B4F3030AB}" type="presOf" srcId="{A3A1A164-9A30-48A1-BC7A-F97DA2DAEB4F}" destId="{94A2F810-B32D-4268-9671-85B63FEEEFEF}" srcOrd="0" destOrd="0" presId="urn:microsoft.com/office/officeart/2005/8/layout/target3"/>
    <dgm:cxn modelId="{81C09CE3-EA51-4439-B404-E3AFF595B123}" type="presOf" srcId="{2D318D19-66A0-4865-BA09-96114A896C75}" destId="{3259D87D-7509-417F-AB19-1F422228504B}" srcOrd="0" destOrd="0" presId="urn:microsoft.com/office/officeart/2005/8/layout/target3"/>
    <dgm:cxn modelId="{58708388-8599-4B40-938D-0F144638D895}" type="presParOf" srcId="{3259D87D-7509-417F-AB19-1F422228504B}" destId="{96F02EF8-5DC7-48B8-90D2-A3DA91170803}" srcOrd="0" destOrd="0" presId="urn:microsoft.com/office/officeart/2005/8/layout/target3"/>
    <dgm:cxn modelId="{CB40E9A7-889E-4A9B-9ED9-750030118A76}" type="presParOf" srcId="{3259D87D-7509-417F-AB19-1F422228504B}" destId="{D8243531-9D3F-43F4-90F6-806227E7E4C6}" srcOrd="1" destOrd="0" presId="urn:microsoft.com/office/officeart/2005/8/layout/target3"/>
    <dgm:cxn modelId="{C47701C4-4A8C-420F-92EA-C5ABE52DCC41}" type="presParOf" srcId="{3259D87D-7509-417F-AB19-1F422228504B}" destId="{94A2F810-B32D-4268-9671-85B63FEEEFEF}" srcOrd="2" destOrd="0" presId="urn:microsoft.com/office/officeart/2005/8/layout/target3"/>
    <dgm:cxn modelId="{5B265923-E7BB-4826-9312-37CB134E0743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16)</a:t>
          </a:r>
          <a:r>
            <a:rPr lang="en-US" sz="2400" dirty="0" smtClean="0"/>
            <a:t> </a:t>
          </a:r>
          <a:r>
            <a:rPr lang="en-US" sz="2400" dirty="0" err="1" smtClean="0"/>
            <a:t>İnternetteyken</a:t>
          </a:r>
          <a:r>
            <a:rPr lang="en-US" sz="2400" dirty="0" smtClean="0"/>
            <a:t> </a:t>
          </a:r>
          <a:r>
            <a:rPr lang="tr-TR" sz="2400" dirty="0" smtClean="0"/>
            <a:t>kendinizi </a:t>
          </a:r>
          <a:r>
            <a:rPr lang="en-US" sz="2400" dirty="0" smtClean="0"/>
            <a:t>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kendinize</a:t>
          </a:r>
          <a:r>
            <a:rPr lang="en-US" sz="2400" dirty="0" smtClean="0"/>
            <a:t> “</a:t>
          </a:r>
          <a:r>
            <a:rPr lang="en-US" sz="2400" dirty="0" err="1" smtClean="0"/>
            <a:t>Birkaç</a:t>
          </a:r>
          <a:r>
            <a:rPr lang="en-US" sz="2400" dirty="0" smtClean="0"/>
            <a:t> </a:t>
          </a:r>
          <a:r>
            <a:rPr lang="en-US" sz="2400" dirty="0" err="1" smtClean="0"/>
            <a:t>dakika</a:t>
          </a:r>
          <a:r>
            <a:rPr lang="en-US" sz="2400" dirty="0" smtClean="0"/>
            <a:t> </a:t>
          </a:r>
          <a:r>
            <a:rPr lang="en-US" sz="2400" dirty="0" err="1" smtClean="0"/>
            <a:t>daha</a:t>
          </a:r>
          <a:r>
            <a:rPr lang="en-US" sz="2400" dirty="0" smtClean="0"/>
            <a:t>!” </a:t>
          </a:r>
          <a:r>
            <a:rPr lang="en-US" sz="2400" dirty="0" err="1" smtClean="0"/>
            <a:t>derken</a:t>
          </a:r>
          <a:r>
            <a:rPr lang="en-US" sz="2400" dirty="0" smtClean="0"/>
            <a:t> </a:t>
          </a:r>
          <a:r>
            <a:rPr lang="en-US" sz="2400" dirty="0" err="1" smtClean="0"/>
            <a:t>buluyorsunuz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C67FE100-4047-43BE-9BF9-4A06591519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8D388E7-329E-42E3-BB82-CD411D5D826C}" type="presOf" srcId="{A3A1A164-9A30-48A1-BC7A-F97DA2DAEB4F}" destId="{94A2F810-B32D-4268-9671-85B63FEEEFEF}" srcOrd="0" destOrd="0" presId="urn:microsoft.com/office/officeart/2005/8/layout/target3"/>
    <dgm:cxn modelId="{8FB0F674-4EDD-4EA7-99AA-5B53FDECF348}" type="presOf" srcId="{A3A1A164-9A30-48A1-BC7A-F97DA2DAEB4F}" destId="{9878A4AC-9637-4D5D-81F6-D2A78DA5E0B1}" srcOrd="1" destOrd="0" presId="urn:microsoft.com/office/officeart/2005/8/layout/target3"/>
    <dgm:cxn modelId="{AC19D55B-C3A7-4917-89F6-E5F45C6A6D05}" type="presParOf" srcId="{3259D87D-7509-417F-AB19-1F422228504B}" destId="{96F02EF8-5DC7-48B8-90D2-A3DA91170803}" srcOrd="0" destOrd="0" presId="urn:microsoft.com/office/officeart/2005/8/layout/target3"/>
    <dgm:cxn modelId="{E758B919-0446-4011-BB7A-0C1F0D235308}" type="presParOf" srcId="{3259D87D-7509-417F-AB19-1F422228504B}" destId="{D8243531-9D3F-43F4-90F6-806227E7E4C6}" srcOrd="1" destOrd="0" presId="urn:microsoft.com/office/officeart/2005/8/layout/target3"/>
    <dgm:cxn modelId="{F3E221F9-95EA-43AF-B735-24A3E5487A7F}" type="presParOf" srcId="{3259D87D-7509-417F-AB19-1F422228504B}" destId="{94A2F810-B32D-4268-9671-85B63FEEEFEF}" srcOrd="2" destOrd="0" presId="urn:microsoft.com/office/officeart/2005/8/layout/target3"/>
    <dgm:cxn modelId="{F0D4DA1F-F900-4952-9F54-C8FA43EB04EB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17)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</a:t>
          </a:r>
          <a:r>
            <a:rPr lang="en-US" sz="2400" dirty="0" err="1" smtClean="0"/>
            <a:t>geçirdiğiniz</a:t>
          </a:r>
          <a:r>
            <a:rPr lang="en-US" sz="2400" dirty="0" smtClean="0"/>
            <a:t> </a:t>
          </a:r>
          <a:r>
            <a:rPr lang="en-US" sz="2400" dirty="0" err="1" smtClean="0"/>
            <a:t>vakti</a:t>
          </a:r>
          <a:r>
            <a:rPr lang="en-US" sz="2400" dirty="0" smtClean="0"/>
            <a:t> </a:t>
          </a:r>
          <a:r>
            <a:rPr lang="en-US" sz="2400" dirty="0" err="1" smtClean="0"/>
            <a:t>azaltmaya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çalışıyor</a:t>
          </a:r>
          <a:r>
            <a:rPr lang="en-US" sz="2400" dirty="0" smtClean="0"/>
            <a:t> </a:t>
          </a:r>
          <a:r>
            <a:rPr lang="en-US" sz="2400" dirty="0" err="1" smtClean="0"/>
            <a:t>ancak</a:t>
          </a:r>
          <a:r>
            <a:rPr lang="en-US" sz="2400" dirty="0" smtClean="0"/>
            <a:t> </a:t>
          </a:r>
          <a:r>
            <a:rPr lang="en-US" sz="2400" dirty="0" err="1" smtClean="0"/>
            <a:t>başarılı</a:t>
          </a:r>
          <a:r>
            <a:rPr lang="en-US" sz="2400" dirty="0" smtClean="0"/>
            <a:t> </a:t>
          </a:r>
          <a:r>
            <a:rPr lang="en-US" sz="2400" dirty="0" err="1" smtClean="0"/>
            <a:t>olamıyorsunuz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C1F4916-503E-43A2-B83D-4AEF8C49523C}" type="presOf" srcId="{A3A1A164-9A30-48A1-BC7A-F97DA2DAEB4F}" destId="{9878A4AC-9637-4D5D-81F6-D2A78DA5E0B1}" srcOrd="1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A1520E2-CFAE-4DF6-BB5D-A123686A46F0}" type="presOf" srcId="{A3A1A164-9A30-48A1-BC7A-F97DA2DAEB4F}" destId="{94A2F810-B32D-4268-9671-85B63FEEEFEF}" srcOrd="0" destOrd="0" presId="urn:microsoft.com/office/officeart/2005/8/layout/target3"/>
    <dgm:cxn modelId="{A4E03627-5892-4C80-BB0A-3F5AD934A15E}" type="presOf" srcId="{2D318D19-66A0-4865-BA09-96114A896C75}" destId="{3259D87D-7509-417F-AB19-1F422228504B}" srcOrd="0" destOrd="0" presId="urn:microsoft.com/office/officeart/2005/8/layout/target3"/>
    <dgm:cxn modelId="{1C13E410-5686-4E73-BCBC-03AA34F2BC41}" type="presParOf" srcId="{3259D87D-7509-417F-AB19-1F422228504B}" destId="{96F02EF8-5DC7-48B8-90D2-A3DA91170803}" srcOrd="0" destOrd="0" presId="urn:microsoft.com/office/officeart/2005/8/layout/target3"/>
    <dgm:cxn modelId="{1A08C14C-7E2D-4DA3-8466-88C93A15275A}" type="presParOf" srcId="{3259D87D-7509-417F-AB19-1F422228504B}" destId="{D8243531-9D3F-43F4-90F6-806227E7E4C6}" srcOrd="1" destOrd="0" presId="urn:microsoft.com/office/officeart/2005/8/layout/target3"/>
    <dgm:cxn modelId="{93ABF234-E7AA-4390-BB62-F826BDB8891D}" type="presParOf" srcId="{3259D87D-7509-417F-AB19-1F422228504B}" destId="{94A2F810-B32D-4268-9671-85B63FEEEFEF}" srcOrd="2" destOrd="0" presId="urn:microsoft.com/office/officeart/2005/8/layout/target3"/>
    <dgm:cxn modelId="{BA9CCDFE-5B83-4123-9E20-5C0BFB322EC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18)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ne </a:t>
          </a:r>
          <a:r>
            <a:rPr lang="en-US" sz="2400" dirty="0" err="1" smtClean="0"/>
            <a:t>kadar</a:t>
          </a:r>
          <a:r>
            <a:rPr lang="en-US" sz="2400" dirty="0" smtClean="0"/>
            <a:t> </a:t>
          </a:r>
          <a:r>
            <a:rPr lang="en-US" sz="2400" dirty="0" err="1" smtClean="0"/>
            <a:t>kaldığınızı</a:t>
          </a:r>
          <a:r>
            <a:rPr lang="en-US" sz="2400" dirty="0" smtClean="0"/>
            <a:t> </a:t>
          </a:r>
          <a:r>
            <a:rPr lang="tr-TR" sz="2400" dirty="0" smtClean="0"/>
            <a:t>yakınlarınızdan </a:t>
          </a:r>
          <a:r>
            <a:rPr lang="en-US" sz="2400" dirty="0" err="1" smtClean="0"/>
            <a:t>saklamaya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çalışıyorsunuz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8560AF7-E56B-4C5C-AF1D-BBC002419D80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455CC211-C663-4B08-B611-AE793C4A4CAC}" type="presOf" srcId="{2D318D19-66A0-4865-BA09-96114A896C75}" destId="{3259D87D-7509-417F-AB19-1F422228504B}" srcOrd="0" destOrd="0" presId="urn:microsoft.com/office/officeart/2005/8/layout/target3"/>
    <dgm:cxn modelId="{C2C13CD7-DFD8-46BF-A215-256B75F45262}" type="presOf" srcId="{A3A1A164-9A30-48A1-BC7A-F97DA2DAEB4F}" destId="{9878A4AC-9637-4D5D-81F6-D2A78DA5E0B1}" srcOrd="1" destOrd="0" presId="urn:microsoft.com/office/officeart/2005/8/layout/target3"/>
    <dgm:cxn modelId="{BFCC95C6-CE69-4148-AB9A-8C769027F2CA}" type="presParOf" srcId="{3259D87D-7509-417F-AB19-1F422228504B}" destId="{96F02EF8-5DC7-48B8-90D2-A3DA91170803}" srcOrd="0" destOrd="0" presId="urn:microsoft.com/office/officeart/2005/8/layout/target3"/>
    <dgm:cxn modelId="{CE3F6D0C-BA0C-4643-A7B4-2EF2A80FFC87}" type="presParOf" srcId="{3259D87D-7509-417F-AB19-1F422228504B}" destId="{D8243531-9D3F-43F4-90F6-806227E7E4C6}" srcOrd="1" destOrd="0" presId="urn:microsoft.com/office/officeart/2005/8/layout/target3"/>
    <dgm:cxn modelId="{44A0AB20-38C4-4501-A679-B5F91D4F9759}" type="presParOf" srcId="{3259D87D-7509-417F-AB19-1F422228504B}" destId="{94A2F810-B32D-4268-9671-85B63FEEEFEF}" srcOrd="2" destOrd="0" presId="urn:microsoft.com/office/officeart/2005/8/layout/target3"/>
    <dgm:cxn modelId="{5DB3D685-AC96-48DF-8220-389A1D95ABEA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19)</a:t>
          </a:r>
          <a:r>
            <a:rPr lang="en-US" sz="2400" dirty="0" smtClean="0"/>
            <a:t> </a:t>
          </a:r>
          <a:r>
            <a:rPr lang="en-US" sz="2400" dirty="0" err="1" smtClean="0"/>
            <a:t>Arkadaşlarınızla</a:t>
          </a:r>
          <a:r>
            <a:rPr lang="en-US" sz="2400" dirty="0" smtClean="0"/>
            <a:t> </a:t>
          </a:r>
          <a:r>
            <a:rPr lang="en-US" sz="2400" dirty="0" err="1" smtClean="0"/>
            <a:t>dışarı</a:t>
          </a:r>
          <a:r>
            <a:rPr lang="en-US" sz="2400" dirty="0" smtClean="0"/>
            <a:t> </a:t>
          </a:r>
          <a:r>
            <a:rPr lang="en-US" sz="2400" dirty="0" err="1" smtClean="0"/>
            <a:t>gitmek</a:t>
          </a:r>
          <a:r>
            <a:rPr lang="en-US" sz="2400" dirty="0" smtClean="0"/>
            <a:t> </a:t>
          </a:r>
          <a:r>
            <a:rPr lang="en-US" sz="2400" dirty="0" err="1" smtClean="0"/>
            <a:t>yerine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kalmayı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tercih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1DD0761-709A-4354-9E33-DC1D8EEB201A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F2BD3B08-600C-47FF-BA1B-A90CDB9D9A04}" type="presOf" srcId="{A3A1A164-9A30-48A1-BC7A-F97DA2DAEB4F}" destId="{94A2F810-B32D-4268-9671-85B63FEEEFEF}" srcOrd="0" destOrd="0" presId="urn:microsoft.com/office/officeart/2005/8/layout/target3"/>
    <dgm:cxn modelId="{0EF33826-4BA1-4649-8671-05A7072BD574}" type="presOf" srcId="{A3A1A164-9A30-48A1-BC7A-F97DA2DAEB4F}" destId="{9878A4AC-9637-4D5D-81F6-D2A78DA5E0B1}" srcOrd="1" destOrd="0" presId="urn:microsoft.com/office/officeart/2005/8/layout/target3"/>
    <dgm:cxn modelId="{6FA880C0-B1A8-4399-B364-CDE66713EE16}" type="presParOf" srcId="{3259D87D-7509-417F-AB19-1F422228504B}" destId="{96F02EF8-5DC7-48B8-90D2-A3DA91170803}" srcOrd="0" destOrd="0" presId="urn:microsoft.com/office/officeart/2005/8/layout/target3"/>
    <dgm:cxn modelId="{8B5F3E7E-3FF8-48F2-A9F6-1741025D709F}" type="presParOf" srcId="{3259D87D-7509-417F-AB19-1F422228504B}" destId="{D8243531-9D3F-43F4-90F6-806227E7E4C6}" srcOrd="1" destOrd="0" presId="urn:microsoft.com/office/officeart/2005/8/layout/target3"/>
    <dgm:cxn modelId="{B3A63205-FCD6-4A0C-9EFA-ADDEA8261F59}" type="presParOf" srcId="{3259D87D-7509-417F-AB19-1F422228504B}" destId="{94A2F810-B32D-4268-9671-85B63FEEEFEF}" srcOrd="2" destOrd="0" presId="urn:microsoft.com/office/officeart/2005/8/layout/target3"/>
    <dgm:cxn modelId="{DE5C506C-BEAF-43F5-9E39-A54A5FDE74B6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2)</a:t>
          </a:r>
          <a:r>
            <a:rPr lang="en-US" sz="2400" dirty="0" smtClean="0"/>
            <a:t> </a:t>
          </a:r>
          <a:r>
            <a:rPr lang="en-US" sz="2400" dirty="0" err="1" smtClean="0"/>
            <a:t>Daha</a:t>
          </a:r>
          <a:r>
            <a:rPr lang="en-US" sz="2400" dirty="0" smtClean="0"/>
            <a:t> </a:t>
          </a:r>
          <a:r>
            <a:rPr lang="en-US" sz="2400" dirty="0" err="1" smtClean="0"/>
            <a:t>fazla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kalmak</a:t>
          </a:r>
          <a:r>
            <a:rPr lang="en-US" sz="2400" dirty="0" smtClean="0"/>
            <a:t> </a:t>
          </a:r>
          <a:r>
            <a:rPr lang="en-US" sz="2400" dirty="0" err="1" smtClean="0"/>
            <a:t>için</a:t>
          </a:r>
          <a:r>
            <a:rPr lang="en-US" sz="2400" dirty="0" smtClean="0"/>
            <a:t> </a:t>
          </a:r>
          <a:r>
            <a:rPr lang="en-US" sz="2400" dirty="0" err="1" smtClean="0"/>
            <a:t>evdeki</a:t>
          </a:r>
          <a:r>
            <a:rPr lang="en-US" sz="2400" dirty="0" smtClean="0"/>
            <a:t> </a:t>
          </a:r>
          <a:r>
            <a:rPr lang="en-US" sz="2400" dirty="0" err="1" smtClean="0"/>
            <a:t>sorumluluklarınızı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ihmal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E1439D5E-9801-4240-BE93-440E8EAE04F0}" type="presOf" srcId="{A3A1A164-9A30-48A1-BC7A-F97DA2DAEB4F}" destId="{94A2F810-B32D-4268-9671-85B63FEEEFEF}" srcOrd="0" destOrd="0" presId="urn:microsoft.com/office/officeart/2005/8/layout/target3"/>
    <dgm:cxn modelId="{78C1B9DE-2258-4C5F-A1B1-8D05FB8A35BB}" type="presOf" srcId="{A3A1A164-9A30-48A1-BC7A-F97DA2DAEB4F}" destId="{9878A4AC-9637-4D5D-81F6-D2A78DA5E0B1}" srcOrd="1" destOrd="0" presId="urn:microsoft.com/office/officeart/2005/8/layout/target3"/>
    <dgm:cxn modelId="{CE3CC719-FCCD-4064-B4CF-156AD2D48E6D}" type="presOf" srcId="{2D318D19-66A0-4865-BA09-96114A896C75}" destId="{3259D87D-7509-417F-AB19-1F422228504B}" srcOrd="0" destOrd="0" presId="urn:microsoft.com/office/officeart/2005/8/layout/target3"/>
    <dgm:cxn modelId="{5C280DDC-5066-45B7-B8E4-DA7C41818859}" type="presParOf" srcId="{3259D87D-7509-417F-AB19-1F422228504B}" destId="{96F02EF8-5DC7-48B8-90D2-A3DA91170803}" srcOrd="0" destOrd="0" presId="urn:microsoft.com/office/officeart/2005/8/layout/target3"/>
    <dgm:cxn modelId="{630D6CC1-4C01-41B9-9FB9-96472C9B52B3}" type="presParOf" srcId="{3259D87D-7509-417F-AB19-1F422228504B}" destId="{D8243531-9D3F-43F4-90F6-806227E7E4C6}" srcOrd="1" destOrd="0" presId="urn:microsoft.com/office/officeart/2005/8/layout/target3"/>
    <dgm:cxn modelId="{8A33127E-AA03-422D-911D-915F132A04DD}" type="presParOf" srcId="{3259D87D-7509-417F-AB19-1F422228504B}" destId="{94A2F810-B32D-4268-9671-85B63FEEEFEF}" srcOrd="2" destOrd="0" presId="urn:microsoft.com/office/officeart/2005/8/layout/target3"/>
    <dgm:cxn modelId="{EDF93B23-55A0-4CEE-995A-38EA6FA0BB0D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20) </a:t>
          </a:r>
          <a:r>
            <a:rPr lang="en-US" sz="2400" dirty="0" smtClean="0"/>
            <a:t>İnternet </a:t>
          </a:r>
          <a:r>
            <a:rPr lang="en-US" sz="2400" dirty="0" err="1" smtClean="0"/>
            <a:t>kullanmadığınız</a:t>
          </a:r>
          <a:r>
            <a:rPr lang="en-US" sz="2400" dirty="0" smtClean="0"/>
            <a:t> zaman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depresif</a:t>
          </a:r>
          <a:r>
            <a:rPr lang="en-US" sz="2400" dirty="0" smtClean="0"/>
            <a:t>, </a:t>
          </a:r>
          <a:r>
            <a:rPr lang="en-US" sz="2400" dirty="0" err="1" smtClean="0"/>
            <a:t>huysuz</a:t>
          </a:r>
          <a:r>
            <a:rPr lang="en-US" sz="2400" dirty="0" smtClean="0"/>
            <a:t> </a:t>
          </a:r>
          <a:r>
            <a:rPr lang="en-US" sz="2400" dirty="0" err="1" smtClean="0"/>
            <a:t>ve</a:t>
          </a:r>
          <a:r>
            <a:rPr lang="en-US" sz="2400" dirty="0" smtClean="0"/>
            <a:t> </a:t>
          </a:r>
          <a:r>
            <a:rPr lang="en-US" sz="2400" dirty="0" err="1" smtClean="0"/>
            <a:t>kaygılı</a:t>
          </a:r>
          <a:r>
            <a:rPr lang="en-US" sz="2400" dirty="0" smtClean="0"/>
            <a:t> </a:t>
          </a:r>
          <a:r>
            <a:rPr lang="en-US" sz="2400" dirty="0" err="1" smtClean="0"/>
            <a:t>oluyor</a:t>
          </a:r>
          <a:r>
            <a:rPr lang="en-US" sz="2400" dirty="0" smtClean="0"/>
            <a:t> </a:t>
          </a:r>
          <a:r>
            <a:rPr lang="en-US" sz="2400" dirty="0" err="1" smtClean="0"/>
            <a:t>ve</a:t>
          </a:r>
          <a:r>
            <a:rPr lang="en-US" sz="2400" dirty="0" smtClean="0"/>
            <a:t> internet </a:t>
          </a:r>
          <a:r>
            <a:rPr lang="en-US" sz="2400" dirty="0" err="1" smtClean="0"/>
            <a:t>kullandığınızda</a:t>
          </a:r>
          <a:r>
            <a:rPr lang="en-US" sz="2400" dirty="0" smtClean="0"/>
            <a:t> </a:t>
          </a:r>
          <a:r>
            <a:rPr lang="en-US" sz="2400" dirty="0" err="1" smtClean="0"/>
            <a:t>geçtiğini</a:t>
          </a:r>
          <a:r>
            <a:rPr lang="en-US" sz="2400" dirty="0" smtClean="0"/>
            <a:t> </a:t>
          </a:r>
          <a:r>
            <a:rPr lang="en-US" sz="2400" dirty="0" err="1" smtClean="0"/>
            <a:t>hissediyorsunuz</a:t>
          </a:r>
          <a:r>
            <a:rPr lang="tr-TR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E7A47B3-3DAD-4BDF-AF0D-095D5D982B88}" type="presOf" srcId="{A3A1A164-9A30-48A1-BC7A-F97DA2DAEB4F}" destId="{9878A4AC-9637-4D5D-81F6-D2A78DA5E0B1}" srcOrd="1" destOrd="0" presId="urn:microsoft.com/office/officeart/2005/8/layout/target3"/>
    <dgm:cxn modelId="{0C8A0FE3-BE0F-4046-9708-AA2EDB36A94B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EB5EEE0-49D7-4F53-9A40-7ACEA3D87430}" type="presOf" srcId="{A3A1A164-9A30-48A1-BC7A-F97DA2DAEB4F}" destId="{94A2F810-B32D-4268-9671-85B63FEEEFEF}" srcOrd="0" destOrd="0" presId="urn:microsoft.com/office/officeart/2005/8/layout/target3"/>
    <dgm:cxn modelId="{D28C689E-BF33-4866-B978-D40F205C6573}" type="presParOf" srcId="{3259D87D-7509-417F-AB19-1F422228504B}" destId="{96F02EF8-5DC7-48B8-90D2-A3DA91170803}" srcOrd="0" destOrd="0" presId="urn:microsoft.com/office/officeart/2005/8/layout/target3"/>
    <dgm:cxn modelId="{B15E5A5A-FECC-461F-9D11-A1FE707FE680}" type="presParOf" srcId="{3259D87D-7509-417F-AB19-1F422228504B}" destId="{D8243531-9D3F-43F4-90F6-806227E7E4C6}" srcOrd="1" destOrd="0" presId="urn:microsoft.com/office/officeart/2005/8/layout/target3"/>
    <dgm:cxn modelId="{800A166C-6917-418B-945F-BE9F259A45B7}" type="presParOf" srcId="{3259D87D-7509-417F-AB19-1F422228504B}" destId="{94A2F810-B32D-4268-9671-85B63FEEEFEF}" srcOrd="2" destOrd="0" presId="urn:microsoft.com/office/officeart/2005/8/layout/target3"/>
    <dgm:cxn modelId="{205538B4-706C-4372-B6DA-3313D67BDE42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0C537456-099F-410A-AA68-D48EC812158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197CF4-17C8-4617-8717-0DDF4EE10BF6}">
      <dgm:prSet phldrT="[Text]"/>
      <dgm:spPr/>
      <dgm:t>
        <a:bodyPr/>
        <a:lstStyle/>
        <a:p>
          <a:r>
            <a:rPr lang="tr-TR" b="1" dirty="0" smtClean="0"/>
            <a:t>20- 49 </a:t>
          </a:r>
          <a:br>
            <a:rPr lang="tr-TR" b="1" dirty="0" smtClean="0"/>
          </a:br>
          <a:r>
            <a:rPr lang="tr-TR" b="1" dirty="0" smtClean="0"/>
            <a:t>puan arası</a:t>
          </a:r>
          <a:endParaRPr lang="en-US" dirty="0"/>
        </a:p>
      </dgm:t>
    </dgm:pt>
    <dgm:pt modelId="{404BBFFB-DC22-4BC7-B9F5-E63D26E8037D}" type="parTrans" cxnId="{9B503967-4219-4CAA-B2D4-E5087AF26AA1}">
      <dgm:prSet/>
      <dgm:spPr/>
      <dgm:t>
        <a:bodyPr/>
        <a:lstStyle/>
        <a:p>
          <a:endParaRPr lang="en-US"/>
        </a:p>
      </dgm:t>
    </dgm:pt>
    <dgm:pt modelId="{450A9E38-6937-4943-9C7A-25995C47FB19}" type="sibTrans" cxnId="{9B503967-4219-4CAA-B2D4-E5087AF26AA1}">
      <dgm:prSet/>
      <dgm:spPr/>
      <dgm:t>
        <a:bodyPr/>
        <a:lstStyle/>
        <a:p>
          <a:endParaRPr lang="en-US"/>
        </a:p>
      </dgm:t>
    </dgm:pt>
    <dgm:pt modelId="{883847EC-2BF8-4DA4-97B5-E666D539CC69}">
      <dgm:prSet phldrT="[Text]"/>
      <dgm:spPr/>
      <dgm:t>
        <a:bodyPr anchor="ctr"/>
        <a:lstStyle/>
        <a:p>
          <a:r>
            <a:rPr lang="tr-TR" dirty="0" smtClean="0"/>
            <a:t>Ortalama bir internet kullanıcısısınız. Bazen internette biraz fazla kalabiliyor ancak kullanımınızı genel olarak kontrol edebiliyorsunuz.</a:t>
          </a:r>
          <a:endParaRPr lang="en-US" dirty="0"/>
        </a:p>
      </dgm:t>
    </dgm:pt>
    <dgm:pt modelId="{28B2BD97-7327-408B-AC5E-142EBF0C1AA4}" type="parTrans" cxnId="{2541E7E4-69D7-43C6-8F4C-8A5208A49249}">
      <dgm:prSet/>
      <dgm:spPr/>
      <dgm:t>
        <a:bodyPr/>
        <a:lstStyle/>
        <a:p>
          <a:endParaRPr lang="en-US"/>
        </a:p>
      </dgm:t>
    </dgm:pt>
    <dgm:pt modelId="{8CDE270B-C1FB-44EF-9746-25AD95517777}" type="sibTrans" cxnId="{2541E7E4-69D7-43C6-8F4C-8A5208A49249}">
      <dgm:prSet/>
      <dgm:spPr/>
      <dgm:t>
        <a:bodyPr/>
        <a:lstStyle/>
        <a:p>
          <a:endParaRPr lang="en-US"/>
        </a:p>
      </dgm:t>
    </dgm:pt>
    <dgm:pt modelId="{2FE5D349-00E9-4143-9BDC-985BF67A2115}">
      <dgm:prSet phldrT="[Text]"/>
      <dgm:spPr/>
      <dgm:t>
        <a:bodyPr/>
        <a:lstStyle/>
        <a:p>
          <a:r>
            <a:rPr lang="tr-TR" b="1" dirty="0" smtClean="0"/>
            <a:t>50-79 puan arası </a:t>
          </a:r>
          <a:endParaRPr lang="en-US" dirty="0"/>
        </a:p>
      </dgm:t>
    </dgm:pt>
    <dgm:pt modelId="{C47F0077-DB82-4AAD-A234-FED706796B6F}" type="parTrans" cxnId="{879E4C73-CB5A-4903-8146-3FBFE42C17D0}">
      <dgm:prSet/>
      <dgm:spPr/>
      <dgm:t>
        <a:bodyPr/>
        <a:lstStyle/>
        <a:p>
          <a:endParaRPr lang="en-US"/>
        </a:p>
      </dgm:t>
    </dgm:pt>
    <dgm:pt modelId="{E83A0C75-33E1-402B-8992-5A738CA951FF}" type="sibTrans" cxnId="{879E4C73-CB5A-4903-8146-3FBFE42C17D0}">
      <dgm:prSet/>
      <dgm:spPr/>
      <dgm:t>
        <a:bodyPr/>
        <a:lstStyle/>
        <a:p>
          <a:endParaRPr lang="en-US"/>
        </a:p>
      </dgm:t>
    </dgm:pt>
    <dgm:pt modelId="{AAAC4660-D1FF-4B12-8DDC-C5C11D61AD5E}">
      <dgm:prSet phldrT="[Text]"/>
      <dgm:spPr/>
      <dgm:t>
        <a:bodyPr anchor="ctr"/>
        <a:lstStyle/>
        <a:p>
          <a:r>
            <a:rPr lang="tr-TR" dirty="0" smtClean="0"/>
            <a:t>İnternet sebebiyle zaman zaman veya sık sık problem yaşıyorsunuz. İnternet kullanımının hayatınız üzerindeki tam etkisini ciddi şekilde değerlendirmelisiniz.</a:t>
          </a:r>
          <a:endParaRPr lang="en-US" dirty="0"/>
        </a:p>
      </dgm:t>
    </dgm:pt>
    <dgm:pt modelId="{BA328443-E15B-48F8-BB53-D9983F36B039}" type="parTrans" cxnId="{6FEDAA95-610E-4981-9B3C-90B311908D31}">
      <dgm:prSet/>
      <dgm:spPr/>
      <dgm:t>
        <a:bodyPr/>
        <a:lstStyle/>
        <a:p>
          <a:endParaRPr lang="en-US"/>
        </a:p>
      </dgm:t>
    </dgm:pt>
    <dgm:pt modelId="{231A654B-9252-46C4-8CEF-54E3B57D08DB}" type="sibTrans" cxnId="{6FEDAA95-610E-4981-9B3C-90B311908D31}">
      <dgm:prSet/>
      <dgm:spPr/>
      <dgm:t>
        <a:bodyPr/>
        <a:lstStyle/>
        <a:p>
          <a:endParaRPr lang="en-US"/>
        </a:p>
      </dgm:t>
    </dgm:pt>
    <dgm:pt modelId="{8259002B-6F85-4603-BCBB-C984C7D0F9C3}">
      <dgm:prSet phldrT="[Text]"/>
      <dgm:spPr/>
      <dgm:t>
        <a:bodyPr/>
        <a:lstStyle/>
        <a:p>
          <a:r>
            <a:rPr lang="tr-TR" b="1" dirty="0" smtClean="0"/>
            <a:t>80-100 puan arası</a:t>
          </a:r>
          <a:endParaRPr lang="en-US" dirty="0"/>
        </a:p>
      </dgm:t>
    </dgm:pt>
    <dgm:pt modelId="{F2C00317-F20F-43A7-987A-0081802106A3}" type="parTrans" cxnId="{638BA8BC-9E22-40B3-8610-DAF8DAF76D58}">
      <dgm:prSet/>
      <dgm:spPr/>
      <dgm:t>
        <a:bodyPr/>
        <a:lstStyle/>
        <a:p>
          <a:endParaRPr lang="en-US"/>
        </a:p>
      </dgm:t>
    </dgm:pt>
    <dgm:pt modelId="{6F774811-BF26-40C3-AB1B-5750E7865820}" type="sibTrans" cxnId="{638BA8BC-9E22-40B3-8610-DAF8DAF76D58}">
      <dgm:prSet/>
      <dgm:spPr/>
      <dgm:t>
        <a:bodyPr/>
        <a:lstStyle/>
        <a:p>
          <a:endParaRPr lang="en-US"/>
        </a:p>
      </dgm:t>
    </dgm:pt>
    <dgm:pt modelId="{0E028B37-21EA-47D0-8235-53AA47897F3E}">
      <dgm:prSet phldrT="[Text]"/>
      <dgm:spPr/>
      <dgm:t>
        <a:bodyPr anchor="ctr"/>
        <a:lstStyle/>
        <a:p>
          <a:r>
            <a:rPr lang="tr-TR" dirty="0" smtClean="0"/>
            <a:t>İnternet kullanımınız hayatınızda önemli problemlere sebep oluyor. İnternetin hayatınız üzerindeki etkisini değerlendirmeli ve internet kullanmanıza sebep olan problemleri tespit etmelisiniz.</a:t>
          </a:r>
          <a:endParaRPr lang="en-US" dirty="0"/>
        </a:p>
      </dgm:t>
    </dgm:pt>
    <dgm:pt modelId="{9EB7419C-1159-482E-8EFF-AA20971F6CCB}" type="parTrans" cxnId="{9E5F27AD-D164-4E24-9CD4-753E8CC23D8F}">
      <dgm:prSet/>
      <dgm:spPr/>
      <dgm:t>
        <a:bodyPr/>
        <a:lstStyle/>
        <a:p>
          <a:endParaRPr lang="en-US"/>
        </a:p>
      </dgm:t>
    </dgm:pt>
    <dgm:pt modelId="{5B88A7CC-9E79-4A94-81FC-6E77242BC566}" type="sibTrans" cxnId="{9E5F27AD-D164-4E24-9CD4-753E8CC23D8F}">
      <dgm:prSet/>
      <dgm:spPr/>
      <dgm:t>
        <a:bodyPr/>
        <a:lstStyle/>
        <a:p>
          <a:endParaRPr lang="en-US"/>
        </a:p>
      </dgm:t>
    </dgm:pt>
    <dgm:pt modelId="{E16E4C30-C637-454A-80AB-5A7511D758F7}" type="pres">
      <dgm:prSet presAssocID="{0C537456-099F-410A-AA68-D48EC8121586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F38B44F2-FCB2-4031-B466-404548E071E1}" type="pres">
      <dgm:prSet presAssocID="{C3197CF4-17C8-4617-8717-0DDF4EE10BF6}" presName="linNode" presStyleCnt="0"/>
      <dgm:spPr/>
    </dgm:pt>
    <dgm:pt modelId="{6277F732-27AE-4406-B7D2-35FB74D207AF}" type="pres">
      <dgm:prSet presAssocID="{C3197CF4-17C8-4617-8717-0DDF4EE10BF6}" presName="parentShp" presStyleLbl="node1" presStyleIdx="0" presStyleCnt="3" custLinFactNeighborX="100000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3023C-3D5B-4CA6-A07C-054BE3F6C5DD}" type="pres">
      <dgm:prSet presAssocID="{C3197CF4-17C8-4617-8717-0DDF4EE10BF6}" presName="childShp" presStyleLbl="bgAccFollowNode1" presStyleIdx="0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231409-1941-44D6-8928-ED9E1375E547}" type="pres">
      <dgm:prSet presAssocID="{450A9E38-6937-4943-9C7A-25995C47FB19}" presName="spacing" presStyleCnt="0"/>
      <dgm:spPr/>
    </dgm:pt>
    <dgm:pt modelId="{4734B0C9-56C6-4475-9644-AB21B335C2C7}" type="pres">
      <dgm:prSet presAssocID="{2FE5D349-00E9-4143-9BDC-985BF67A2115}" presName="linNode" presStyleCnt="0"/>
      <dgm:spPr/>
    </dgm:pt>
    <dgm:pt modelId="{920798AC-E4C8-4562-A4FC-CD0FB033E9F5}" type="pres">
      <dgm:prSet presAssocID="{2FE5D349-00E9-4143-9BDC-985BF67A2115}" presName="parentShp" presStyleLbl="node1" presStyleIdx="1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420EAA-FCA0-4A42-AC36-91A9275B5B74}" type="pres">
      <dgm:prSet presAssocID="{2FE5D349-00E9-4143-9BDC-985BF67A2115}" presName="childShp" presStyleLbl="bgAccFollowNode1" presStyleIdx="1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02704-8AC2-4137-8F36-70F3EE6E70B3}" type="pres">
      <dgm:prSet presAssocID="{E83A0C75-33E1-402B-8992-5A738CA951FF}" presName="spacing" presStyleCnt="0"/>
      <dgm:spPr/>
    </dgm:pt>
    <dgm:pt modelId="{32212767-F5AA-4426-9551-15D06A5166B3}" type="pres">
      <dgm:prSet presAssocID="{8259002B-6F85-4603-BCBB-C984C7D0F9C3}" presName="linNode" presStyleCnt="0"/>
      <dgm:spPr/>
    </dgm:pt>
    <dgm:pt modelId="{66E24D00-E559-43B8-8E54-AC77A5918191}" type="pres">
      <dgm:prSet presAssocID="{8259002B-6F85-4603-BCBB-C984C7D0F9C3}" presName="parentShp" presStyleLbl="node1" presStyleIdx="2" presStyleCnt="3" custLinFactX="851" custLinFactNeighborX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BDF268-5ADC-45E9-BC85-1540833FAAD2}" type="pres">
      <dgm:prSet presAssocID="{8259002B-6F85-4603-BCBB-C984C7D0F9C3}" presName="childShp" presStyleLbl="bgAccFollowNode1" presStyleIdx="2" presStyleCnt="3" custLinFactNeighborX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38BA8BC-9E22-40B3-8610-DAF8DAF76D58}" srcId="{0C537456-099F-410A-AA68-D48EC8121586}" destId="{8259002B-6F85-4603-BCBB-C984C7D0F9C3}" srcOrd="2" destOrd="0" parTransId="{F2C00317-F20F-43A7-987A-0081802106A3}" sibTransId="{6F774811-BF26-40C3-AB1B-5750E7865820}"/>
    <dgm:cxn modelId="{B954A81E-C0A7-4F91-ABD5-FD98430ABCD5}" type="presOf" srcId="{AAAC4660-D1FF-4B12-8DDC-C5C11D61AD5E}" destId="{7C420EAA-FCA0-4A42-AC36-91A9275B5B74}" srcOrd="0" destOrd="0" presId="urn:microsoft.com/office/officeart/2005/8/layout/vList6"/>
    <dgm:cxn modelId="{03DA58C8-1DBA-4BE0-9510-4DD14BFCF1B3}" type="presOf" srcId="{8259002B-6F85-4603-BCBB-C984C7D0F9C3}" destId="{66E24D00-E559-43B8-8E54-AC77A5918191}" srcOrd="0" destOrd="0" presId="urn:microsoft.com/office/officeart/2005/8/layout/vList6"/>
    <dgm:cxn modelId="{9B503967-4219-4CAA-B2D4-E5087AF26AA1}" srcId="{0C537456-099F-410A-AA68-D48EC8121586}" destId="{C3197CF4-17C8-4617-8717-0DDF4EE10BF6}" srcOrd="0" destOrd="0" parTransId="{404BBFFB-DC22-4BC7-B9F5-E63D26E8037D}" sibTransId="{450A9E38-6937-4943-9C7A-25995C47FB19}"/>
    <dgm:cxn modelId="{3B0C68DA-494F-4C0C-B356-AAA305E378FD}" type="presOf" srcId="{883847EC-2BF8-4DA4-97B5-E666D539CC69}" destId="{4433023C-3D5B-4CA6-A07C-054BE3F6C5DD}" srcOrd="0" destOrd="0" presId="urn:microsoft.com/office/officeart/2005/8/layout/vList6"/>
    <dgm:cxn modelId="{C9BE4813-395B-44FE-9AB7-93FEFD3B2737}" type="presOf" srcId="{0C537456-099F-410A-AA68-D48EC8121586}" destId="{E16E4C30-C637-454A-80AB-5A7511D758F7}" srcOrd="0" destOrd="0" presId="urn:microsoft.com/office/officeart/2005/8/layout/vList6"/>
    <dgm:cxn modelId="{9E5F27AD-D164-4E24-9CD4-753E8CC23D8F}" srcId="{8259002B-6F85-4603-BCBB-C984C7D0F9C3}" destId="{0E028B37-21EA-47D0-8235-53AA47897F3E}" srcOrd="0" destOrd="0" parTransId="{9EB7419C-1159-482E-8EFF-AA20971F6CCB}" sibTransId="{5B88A7CC-9E79-4A94-81FC-6E77242BC566}"/>
    <dgm:cxn modelId="{879E4C73-CB5A-4903-8146-3FBFE42C17D0}" srcId="{0C537456-099F-410A-AA68-D48EC8121586}" destId="{2FE5D349-00E9-4143-9BDC-985BF67A2115}" srcOrd="1" destOrd="0" parTransId="{C47F0077-DB82-4AAD-A234-FED706796B6F}" sibTransId="{E83A0C75-33E1-402B-8992-5A738CA951FF}"/>
    <dgm:cxn modelId="{2541E7E4-69D7-43C6-8F4C-8A5208A49249}" srcId="{C3197CF4-17C8-4617-8717-0DDF4EE10BF6}" destId="{883847EC-2BF8-4DA4-97B5-E666D539CC69}" srcOrd="0" destOrd="0" parTransId="{28B2BD97-7327-408B-AC5E-142EBF0C1AA4}" sibTransId="{8CDE270B-C1FB-44EF-9746-25AD95517777}"/>
    <dgm:cxn modelId="{EEE6C3CC-F1AD-4864-A167-A1CC81967D7B}" type="presOf" srcId="{2FE5D349-00E9-4143-9BDC-985BF67A2115}" destId="{920798AC-E4C8-4562-A4FC-CD0FB033E9F5}" srcOrd="0" destOrd="0" presId="urn:microsoft.com/office/officeart/2005/8/layout/vList6"/>
    <dgm:cxn modelId="{F77F54D3-F5AC-458F-AE43-3AFB2B72E3BF}" type="presOf" srcId="{C3197CF4-17C8-4617-8717-0DDF4EE10BF6}" destId="{6277F732-27AE-4406-B7D2-35FB74D207AF}" srcOrd="0" destOrd="0" presId="urn:microsoft.com/office/officeart/2005/8/layout/vList6"/>
    <dgm:cxn modelId="{8FE07863-F9D4-40BB-B534-D1B91C5B4E93}" type="presOf" srcId="{0E028B37-21EA-47D0-8235-53AA47897F3E}" destId="{67BDF268-5ADC-45E9-BC85-1540833FAAD2}" srcOrd="0" destOrd="0" presId="urn:microsoft.com/office/officeart/2005/8/layout/vList6"/>
    <dgm:cxn modelId="{6FEDAA95-610E-4981-9B3C-90B311908D31}" srcId="{2FE5D349-00E9-4143-9BDC-985BF67A2115}" destId="{AAAC4660-D1FF-4B12-8DDC-C5C11D61AD5E}" srcOrd="0" destOrd="0" parTransId="{BA328443-E15B-48F8-BB53-D9983F36B039}" sibTransId="{231A654B-9252-46C4-8CEF-54E3B57D08DB}"/>
    <dgm:cxn modelId="{2B44803A-7600-4299-B1DF-3066E381274C}" type="presParOf" srcId="{E16E4C30-C637-454A-80AB-5A7511D758F7}" destId="{F38B44F2-FCB2-4031-B466-404548E071E1}" srcOrd="0" destOrd="0" presId="urn:microsoft.com/office/officeart/2005/8/layout/vList6"/>
    <dgm:cxn modelId="{FC6296C2-9BDE-44FD-9E4B-78E73497E35B}" type="presParOf" srcId="{F38B44F2-FCB2-4031-B466-404548E071E1}" destId="{6277F732-27AE-4406-B7D2-35FB74D207AF}" srcOrd="0" destOrd="0" presId="urn:microsoft.com/office/officeart/2005/8/layout/vList6"/>
    <dgm:cxn modelId="{5A7D4CCC-4B5F-43B8-A2E5-246FCF6B6D80}" type="presParOf" srcId="{F38B44F2-FCB2-4031-B466-404548E071E1}" destId="{4433023C-3D5B-4CA6-A07C-054BE3F6C5DD}" srcOrd="1" destOrd="0" presId="urn:microsoft.com/office/officeart/2005/8/layout/vList6"/>
    <dgm:cxn modelId="{6DE11543-336F-48B5-A7B9-0E388C3958D3}" type="presParOf" srcId="{E16E4C30-C637-454A-80AB-5A7511D758F7}" destId="{0F231409-1941-44D6-8928-ED9E1375E547}" srcOrd="1" destOrd="0" presId="urn:microsoft.com/office/officeart/2005/8/layout/vList6"/>
    <dgm:cxn modelId="{060A37CC-73EA-4439-B4A8-33732D03AB07}" type="presParOf" srcId="{E16E4C30-C637-454A-80AB-5A7511D758F7}" destId="{4734B0C9-56C6-4475-9644-AB21B335C2C7}" srcOrd="2" destOrd="0" presId="urn:microsoft.com/office/officeart/2005/8/layout/vList6"/>
    <dgm:cxn modelId="{7254CD9C-CDE7-4EAD-A0AD-CAB1283D3967}" type="presParOf" srcId="{4734B0C9-56C6-4475-9644-AB21B335C2C7}" destId="{920798AC-E4C8-4562-A4FC-CD0FB033E9F5}" srcOrd="0" destOrd="0" presId="urn:microsoft.com/office/officeart/2005/8/layout/vList6"/>
    <dgm:cxn modelId="{C5DD56A4-0B8C-4087-893E-A72022DCE056}" type="presParOf" srcId="{4734B0C9-56C6-4475-9644-AB21B335C2C7}" destId="{7C420EAA-FCA0-4A42-AC36-91A9275B5B74}" srcOrd="1" destOrd="0" presId="urn:microsoft.com/office/officeart/2005/8/layout/vList6"/>
    <dgm:cxn modelId="{AF4F7950-BF50-4EFD-8121-5F980D3CF44A}" type="presParOf" srcId="{E16E4C30-C637-454A-80AB-5A7511D758F7}" destId="{FE802704-8AC2-4137-8F36-70F3EE6E70B3}" srcOrd="3" destOrd="0" presId="urn:microsoft.com/office/officeart/2005/8/layout/vList6"/>
    <dgm:cxn modelId="{B13DEDFE-04C2-4578-8B05-891C77F5BC20}" type="presParOf" srcId="{E16E4C30-C637-454A-80AB-5A7511D758F7}" destId="{32212767-F5AA-4426-9551-15D06A5166B3}" srcOrd="4" destOrd="0" presId="urn:microsoft.com/office/officeart/2005/8/layout/vList6"/>
    <dgm:cxn modelId="{E3D6FE9E-3BE9-43ED-ADE1-1E48A1D1E694}" type="presParOf" srcId="{32212767-F5AA-4426-9551-15D06A5166B3}" destId="{66E24D00-E559-43B8-8E54-AC77A5918191}" srcOrd="0" destOrd="0" presId="urn:microsoft.com/office/officeart/2005/8/layout/vList6"/>
    <dgm:cxn modelId="{AE4FB9D6-B04A-47D3-9C84-06E687981C03}" type="presParOf" srcId="{32212767-F5AA-4426-9551-15D06A5166B3}" destId="{67BDF268-5ADC-45E9-BC85-1540833FAAD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3)</a:t>
          </a:r>
          <a:r>
            <a:rPr lang="en-US" sz="2400" dirty="0" smtClean="0"/>
            <a:t> </a:t>
          </a:r>
          <a:r>
            <a:rPr lang="en-US" sz="2400" dirty="0" err="1" smtClean="0"/>
            <a:t>İnternetin</a:t>
          </a:r>
          <a:r>
            <a:rPr lang="en-US" sz="2400" dirty="0" smtClean="0"/>
            <a:t> </a:t>
          </a:r>
          <a:r>
            <a:rPr lang="en-US" sz="2400" dirty="0" err="1" smtClean="0"/>
            <a:t>heyecanını</a:t>
          </a:r>
          <a:r>
            <a:rPr lang="en-US" sz="2400" dirty="0" smtClean="0"/>
            <a:t> </a:t>
          </a:r>
          <a:r>
            <a:rPr lang="en-US" sz="2400" dirty="0" err="1" smtClean="0"/>
            <a:t>dostlarınızın</a:t>
          </a:r>
          <a:r>
            <a:rPr lang="en-US" sz="2400" dirty="0" smtClean="0"/>
            <a:t> </a:t>
          </a:r>
          <a:r>
            <a:rPr lang="en-US" sz="2400" dirty="0" err="1" smtClean="0"/>
            <a:t>yakınlığına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tercih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D0AE24A-9C85-424D-B749-5D603EC9E2B0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EF7561B1-DDC2-4024-94BA-93BEF612C88B}" type="presOf" srcId="{2D318D19-66A0-4865-BA09-96114A896C75}" destId="{3259D87D-7509-417F-AB19-1F422228504B}" srcOrd="0" destOrd="0" presId="urn:microsoft.com/office/officeart/2005/8/layout/target3"/>
    <dgm:cxn modelId="{EAC87143-4DCA-452B-B982-D97D94F5D7D2}" type="presOf" srcId="{A3A1A164-9A30-48A1-BC7A-F97DA2DAEB4F}" destId="{9878A4AC-9637-4D5D-81F6-D2A78DA5E0B1}" srcOrd="1" destOrd="0" presId="urn:microsoft.com/office/officeart/2005/8/layout/target3"/>
    <dgm:cxn modelId="{E552EDAC-2FCF-454B-82B9-717A03750EC6}" type="presParOf" srcId="{3259D87D-7509-417F-AB19-1F422228504B}" destId="{96F02EF8-5DC7-48B8-90D2-A3DA91170803}" srcOrd="0" destOrd="0" presId="urn:microsoft.com/office/officeart/2005/8/layout/target3"/>
    <dgm:cxn modelId="{9640EF07-079E-43AA-99D3-7EA0939911EB}" type="presParOf" srcId="{3259D87D-7509-417F-AB19-1F422228504B}" destId="{D8243531-9D3F-43F4-90F6-806227E7E4C6}" srcOrd="1" destOrd="0" presId="urn:microsoft.com/office/officeart/2005/8/layout/target3"/>
    <dgm:cxn modelId="{9C320E0D-B959-4DA4-8FA9-83E4A33C313B}" type="presParOf" srcId="{3259D87D-7509-417F-AB19-1F422228504B}" destId="{94A2F810-B32D-4268-9671-85B63FEEEFEF}" srcOrd="2" destOrd="0" presId="urn:microsoft.com/office/officeart/2005/8/layout/target3"/>
    <dgm:cxn modelId="{E8DC48EF-B68D-4C1A-95EA-3AB83AC519D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4)</a:t>
          </a:r>
          <a:r>
            <a:rPr lang="en-US" sz="2400" dirty="0" smtClean="0"/>
            <a:t> İnternet </a:t>
          </a:r>
          <a:r>
            <a:rPr lang="en-US" sz="2400" dirty="0" err="1" smtClean="0"/>
            <a:t>üzerinden</a:t>
          </a:r>
          <a:r>
            <a:rPr lang="en-US" sz="2400" dirty="0" smtClean="0"/>
            <a:t> </a:t>
          </a:r>
          <a:r>
            <a:rPr lang="en-US" sz="2400" dirty="0" err="1" smtClean="0"/>
            <a:t>yeni</a:t>
          </a:r>
          <a:r>
            <a:rPr lang="en-US" sz="2400" dirty="0" smtClean="0"/>
            <a:t> </a:t>
          </a:r>
          <a:r>
            <a:rPr lang="en-US" sz="2400" dirty="0" err="1" smtClean="0"/>
            <a:t>biriyle</a:t>
          </a:r>
          <a:r>
            <a:rPr lang="en-US" sz="2400" dirty="0" smtClean="0"/>
            <a:t> </a:t>
          </a:r>
          <a:r>
            <a:rPr lang="en-US" sz="2400" dirty="0" err="1" smtClean="0"/>
            <a:t>arkadaşlı</a:t>
          </a:r>
          <a:r>
            <a:rPr lang="tr-TR" sz="2400" dirty="0" err="1" smtClean="0"/>
            <a:t>ğı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kuruyorsunuz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BF97FA0F-5EDC-4329-85F4-209505D70576}" type="presOf" srcId="{2D318D19-66A0-4865-BA09-96114A896C75}" destId="{3259D87D-7509-417F-AB19-1F422228504B}" srcOrd="0" destOrd="0" presId="urn:microsoft.com/office/officeart/2005/8/layout/target3"/>
    <dgm:cxn modelId="{AEC40EDE-B7B8-41B2-866A-05E37236E406}" type="presOf" srcId="{A3A1A164-9A30-48A1-BC7A-F97DA2DAEB4F}" destId="{94A2F810-B32D-4268-9671-85B63FEEEFEF}" srcOrd="0" destOrd="0" presId="urn:microsoft.com/office/officeart/2005/8/layout/target3"/>
    <dgm:cxn modelId="{48DBE156-59D3-49C0-A301-947045EB0A95}" type="presOf" srcId="{A3A1A164-9A30-48A1-BC7A-F97DA2DAEB4F}" destId="{9878A4AC-9637-4D5D-81F6-D2A78DA5E0B1}" srcOrd="1" destOrd="0" presId="urn:microsoft.com/office/officeart/2005/8/layout/target3"/>
    <dgm:cxn modelId="{AF5463A1-E19C-4A55-8639-EDA7B5645833}" type="presParOf" srcId="{3259D87D-7509-417F-AB19-1F422228504B}" destId="{96F02EF8-5DC7-48B8-90D2-A3DA91170803}" srcOrd="0" destOrd="0" presId="urn:microsoft.com/office/officeart/2005/8/layout/target3"/>
    <dgm:cxn modelId="{464DB6AB-4894-4FC6-B505-F431A4BC7BAA}" type="presParOf" srcId="{3259D87D-7509-417F-AB19-1F422228504B}" destId="{D8243531-9D3F-43F4-90F6-806227E7E4C6}" srcOrd="1" destOrd="0" presId="urn:microsoft.com/office/officeart/2005/8/layout/target3"/>
    <dgm:cxn modelId="{E23342F9-24EA-48D2-B837-6A7AF1A4870A}" type="presParOf" srcId="{3259D87D-7509-417F-AB19-1F422228504B}" destId="{94A2F810-B32D-4268-9671-85B63FEEEFEF}" srcOrd="2" destOrd="0" presId="urn:microsoft.com/office/officeart/2005/8/layout/target3"/>
    <dgm:cxn modelId="{BC5904E4-CD8A-4362-8C47-6137C8280975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5)</a:t>
          </a:r>
          <a:r>
            <a:rPr lang="en-US" sz="2400" dirty="0" smtClean="0"/>
            <a:t> </a:t>
          </a:r>
          <a:r>
            <a:rPr lang="en-US" sz="2400" dirty="0" err="1" smtClean="0"/>
            <a:t>Hayatınızdaki</a:t>
          </a:r>
          <a:r>
            <a:rPr lang="en-US" sz="2400" dirty="0" smtClean="0"/>
            <a:t> </a:t>
          </a:r>
          <a:r>
            <a:rPr lang="en-US" sz="2400" dirty="0" err="1" smtClean="0"/>
            <a:t>insanlar</a:t>
          </a:r>
          <a:r>
            <a:rPr lang="en-US" sz="2400" dirty="0" smtClean="0"/>
            <a:t> </a:t>
          </a:r>
          <a:r>
            <a:rPr lang="en-US" sz="2400" dirty="0" err="1" smtClean="0"/>
            <a:t>internette</a:t>
          </a:r>
          <a:r>
            <a:rPr lang="en-US" sz="2400" dirty="0" smtClean="0"/>
            <a:t> </a:t>
          </a:r>
          <a:r>
            <a:rPr lang="en-US" sz="2400" dirty="0" err="1" smtClean="0"/>
            <a:t>geçirdiğiniz</a:t>
          </a:r>
          <a:r>
            <a:rPr lang="en-US" sz="2400" dirty="0" smtClean="0"/>
            <a:t> </a:t>
          </a:r>
          <a:r>
            <a:rPr lang="en-US" sz="2400" dirty="0" err="1" smtClean="0"/>
            <a:t>süre</a:t>
          </a:r>
          <a:r>
            <a:rPr lang="en-US" sz="2400" dirty="0" smtClean="0"/>
            <a:t> </a:t>
          </a:r>
          <a:r>
            <a:rPr lang="en-US" sz="2400" dirty="0" err="1" smtClean="0"/>
            <a:t>konusunda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şikâyet</a:t>
          </a:r>
          <a:r>
            <a:rPr lang="en-US" sz="2400" dirty="0" smtClean="0"/>
            <a:t> </a:t>
          </a:r>
          <a:r>
            <a:rPr lang="en-US" sz="2400" dirty="0" err="1" smtClean="0"/>
            <a:t>ediyorlar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91E0914-A4A9-4879-AC06-626E6B0E6BAF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6888DD7-C329-40F0-931D-1FE8D86CE582}" type="presOf" srcId="{A3A1A164-9A30-48A1-BC7A-F97DA2DAEB4F}" destId="{94A2F810-B32D-4268-9671-85B63FEEEFEF}" srcOrd="0" destOrd="0" presId="urn:microsoft.com/office/officeart/2005/8/layout/target3"/>
    <dgm:cxn modelId="{B17642DD-D3D7-4630-A352-86EF8BFF487B}" type="presOf" srcId="{A3A1A164-9A30-48A1-BC7A-F97DA2DAEB4F}" destId="{9878A4AC-9637-4D5D-81F6-D2A78DA5E0B1}" srcOrd="1" destOrd="0" presId="urn:microsoft.com/office/officeart/2005/8/layout/target3"/>
    <dgm:cxn modelId="{F3A9ED13-8FB8-47F0-B80F-E340D324B3E7}" type="presParOf" srcId="{3259D87D-7509-417F-AB19-1F422228504B}" destId="{96F02EF8-5DC7-48B8-90D2-A3DA91170803}" srcOrd="0" destOrd="0" presId="urn:microsoft.com/office/officeart/2005/8/layout/target3"/>
    <dgm:cxn modelId="{3B507503-EABE-47D2-84E3-09000500B9D7}" type="presParOf" srcId="{3259D87D-7509-417F-AB19-1F422228504B}" destId="{D8243531-9D3F-43F4-90F6-806227E7E4C6}" srcOrd="1" destOrd="0" presId="urn:microsoft.com/office/officeart/2005/8/layout/target3"/>
    <dgm:cxn modelId="{A7A3BE5B-870C-4594-80F7-F555B418A4D8}" type="presParOf" srcId="{3259D87D-7509-417F-AB19-1F422228504B}" destId="{94A2F810-B32D-4268-9671-85B63FEEEFEF}" srcOrd="2" destOrd="0" presId="urn:microsoft.com/office/officeart/2005/8/layout/target3"/>
    <dgm:cxn modelId="{65B0153F-EEA8-4897-B31D-FD50D020751C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6)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</a:t>
          </a:r>
          <a:r>
            <a:rPr lang="en-US" sz="2400" dirty="0" err="1" smtClean="0"/>
            <a:t>geçirdiğiniz</a:t>
          </a:r>
          <a:r>
            <a:rPr lang="en-US" sz="2400" dirty="0" smtClean="0"/>
            <a:t> zaman </a:t>
          </a:r>
          <a:r>
            <a:rPr lang="en-US" sz="2400" dirty="0" err="1" smtClean="0"/>
            <a:t>nedeniyle</a:t>
          </a:r>
          <a:r>
            <a:rPr lang="en-US" sz="2400" dirty="0" smtClean="0"/>
            <a:t> </a:t>
          </a:r>
          <a:r>
            <a:rPr lang="en-US" sz="2400" dirty="0" err="1" smtClean="0"/>
            <a:t>işinizde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derslerinizde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problem </a:t>
          </a:r>
          <a:r>
            <a:rPr lang="en-US" sz="2400" dirty="0" err="1" smtClean="0"/>
            <a:t>yaşıyorsunuz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F43CBB4-E66C-4750-8E84-E8D79C9A9211}" type="presOf" srcId="{A3A1A164-9A30-48A1-BC7A-F97DA2DAEB4F}" destId="{94A2F810-B32D-4268-9671-85B63FEEEFEF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6B884E4C-3321-45E6-A701-AFC507D535A3}" type="presOf" srcId="{2D318D19-66A0-4865-BA09-96114A896C75}" destId="{3259D87D-7509-417F-AB19-1F422228504B}" srcOrd="0" destOrd="0" presId="urn:microsoft.com/office/officeart/2005/8/layout/target3"/>
    <dgm:cxn modelId="{FA03EF2E-0B55-45A1-970A-40C1087D3B8F}" type="presOf" srcId="{A3A1A164-9A30-48A1-BC7A-F97DA2DAEB4F}" destId="{9878A4AC-9637-4D5D-81F6-D2A78DA5E0B1}" srcOrd="1" destOrd="0" presId="urn:microsoft.com/office/officeart/2005/8/layout/target3"/>
    <dgm:cxn modelId="{263997B1-12CA-4240-86A6-A1821FA8ED05}" type="presParOf" srcId="{3259D87D-7509-417F-AB19-1F422228504B}" destId="{96F02EF8-5DC7-48B8-90D2-A3DA91170803}" srcOrd="0" destOrd="0" presId="urn:microsoft.com/office/officeart/2005/8/layout/target3"/>
    <dgm:cxn modelId="{3924ECBE-4643-4445-8DB0-930611C20DE7}" type="presParOf" srcId="{3259D87D-7509-417F-AB19-1F422228504B}" destId="{D8243531-9D3F-43F4-90F6-806227E7E4C6}" srcOrd="1" destOrd="0" presId="urn:microsoft.com/office/officeart/2005/8/layout/target3"/>
    <dgm:cxn modelId="{4BC650A6-BF64-4BCC-BD57-2F8CA748B1A7}" type="presParOf" srcId="{3259D87D-7509-417F-AB19-1F422228504B}" destId="{94A2F810-B32D-4268-9671-85B63FEEEFEF}" srcOrd="2" destOrd="0" presId="urn:microsoft.com/office/officeart/2005/8/layout/target3"/>
    <dgm:cxn modelId="{7F851311-1B61-4FA4-8DB7-38A5D81B45B9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7)</a:t>
          </a:r>
          <a:r>
            <a:rPr lang="en-US" sz="2400" dirty="0" smtClean="0"/>
            <a:t> </a:t>
          </a:r>
          <a:r>
            <a:rPr lang="en-US" sz="2400" dirty="0" err="1" smtClean="0"/>
            <a:t>Bir</a:t>
          </a:r>
          <a:r>
            <a:rPr lang="en-US" sz="2400" dirty="0" smtClean="0"/>
            <a:t> </a:t>
          </a:r>
          <a:r>
            <a:rPr lang="en-US" sz="2400" dirty="0" err="1" smtClean="0"/>
            <a:t>şey</a:t>
          </a:r>
          <a:r>
            <a:rPr lang="en-US" sz="2400" dirty="0" smtClean="0"/>
            <a:t> </a:t>
          </a:r>
          <a:r>
            <a:rPr lang="en-US" sz="2400" dirty="0" err="1" smtClean="0"/>
            <a:t>yapmadan</a:t>
          </a:r>
          <a:r>
            <a:rPr lang="en-US" sz="2400" dirty="0" smtClean="0"/>
            <a:t> </a:t>
          </a:r>
          <a:r>
            <a:rPr lang="en-US" sz="2400" dirty="0" err="1" smtClean="0"/>
            <a:t>önce</a:t>
          </a:r>
          <a:r>
            <a:rPr lang="en-US" sz="2400" dirty="0" smtClean="0"/>
            <a:t> </a:t>
          </a:r>
          <a:r>
            <a:rPr lang="tr-TR" sz="2400" dirty="0" smtClean="0"/>
            <a:t/>
          </a:r>
          <a:br>
            <a:rPr lang="tr-TR" sz="2400" dirty="0" smtClean="0"/>
          </a:br>
          <a:r>
            <a:rPr lang="en-US" sz="2400" dirty="0" smtClean="0"/>
            <a:t>e-</a:t>
          </a:r>
          <a:r>
            <a:rPr lang="en-US" sz="2400" dirty="0" err="1" smtClean="0"/>
            <a:t>mailinizi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kontrol</a:t>
          </a:r>
          <a:r>
            <a:rPr lang="en-US" sz="2400" dirty="0" smtClean="0"/>
            <a:t> </a:t>
          </a:r>
          <a:r>
            <a:rPr lang="en-US" sz="2400" dirty="0" err="1" smtClean="0"/>
            <a:t>ediyorsunuz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EEA0B420-76CA-44DD-8E5E-ECE9902B33EF}" type="presOf" srcId="{A3A1A164-9A30-48A1-BC7A-F97DA2DAEB4F}" destId="{94A2F810-B32D-4268-9671-85B63FEEEFEF}" srcOrd="0" destOrd="0" presId="urn:microsoft.com/office/officeart/2005/8/layout/target3"/>
    <dgm:cxn modelId="{DA12FAA1-7368-4F08-9375-F26C50A3EBFC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AA4206CA-7644-4CDF-9B33-44B0AE49AB99}" type="presOf" srcId="{A3A1A164-9A30-48A1-BC7A-F97DA2DAEB4F}" destId="{9878A4AC-9637-4D5D-81F6-D2A78DA5E0B1}" srcOrd="1" destOrd="0" presId="urn:microsoft.com/office/officeart/2005/8/layout/target3"/>
    <dgm:cxn modelId="{4DD8758A-E9BA-4C6A-8945-DD4DCCCD4768}" type="presParOf" srcId="{3259D87D-7509-417F-AB19-1F422228504B}" destId="{96F02EF8-5DC7-48B8-90D2-A3DA91170803}" srcOrd="0" destOrd="0" presId="urn:microsoft.com/office/officeart/2005/8/layout/target3"/>
    <dgm:cxn modelId="{E6AFB1CD-45A6-4BFA-9083-6357185821D9}" type="presParOf" srcId="{3259D87D-7509-417F-AB19-1F422228504B}" destId="{D8243531-9D3F-43F4-90F6-806227E7E4C6}" srcOrd="1" destOrd="0" presId="urn:microsoft.com/office/officeart/2005/8/layout/target3"/>
    <dgm:cxn modelId="{D0FA7D01-E02F-48E4-9E18-884F4B48E972}" type="presParOf" srcId="{3259D87D-7509-417F-AB19-1F422228504B}" destId="{94A2F810-B32D-4268-9671-85B63FEEEFEF}" srcOrd="2" destOrd="0" presId="urn:microsoft.com/office/officeart/2005/8/layout/target3"/>
    <dgm:cxn modelId="{631730DD-A1AC-4DB0-B789-24D54FB3AF50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8)</a:t>
          </a:r>
          <a:r>
            <a:rPr lang="en-US" sz="2400" dirty="0" smtClean="0"/>
            <a:t> </a:t>
          </a:r>
          <a:r>
            <a:rPr lang="tr-TR" sz="2400" dirty="0" smtClean="0"/>
            <a:t>İ</a:t>
          </a:r>
          <a:r>
            <a:rPr lang="en-US" sz="2400" dirty="0" err="1" smtClean="0"/>
            <a:t>şteki</a:t>
          </a:r>
          <a:r>
            <a:rPr lang="en-US" sz="2400" dirty="0" smtClean="0"/>
            <a:t> </a:t>
          </a:r>
          <a:r>
            <a:rPr lang="en-US" sz="2400" dirty="0" err="1" smtClean="0"/>
            <a:t>veya</a:t>
          </a:r>
          <a:r>
            <a:rPr lang="en-US" sz="2400" dirty="0" smtClean="0"/>
            <a:t> </a:t>
          </a:r>
          <a:r>
            <a:rPr lang="en-US" sz="2400" dirty="0" err="1" smtClean="0"/>
            <a:t>dersteki</a:t>
          </a:r>
          <a:r>
            <a:rPr lang="en-US" sz="2400" dirty="0" smtClean="0"/>
            <a:t> </a:t>
          </a:r>
          <a:r>
            <a:rPr lang="en-US" sz="2400" dirty="0" err="1" smtClean="0"/>
            <a:t>performansınız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üretkenliğiniz</a:t>
          </a:r>
          <a:r>
            <a:rPr lang="en-US" sz="2400" dirty="0" smtClean="0"/>
            <a:t> </a:t>
          </a:r>
          <a:r>
            <a:rPr lang="tr-TR" sz="2400" dirty="0" smtClean="0"/>
            <a:t>n</a:t>
          </a:r>
          <a:r>
            <a:rPr lang="en-US" sz="2400" dirty="0" smtClean="0"/>
            <a:t>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tr-TR" sz="2400" dirty="0" smtClean="0"/>
            <a:t>i</a:t>
          </a:r>
          <a:r>
            <a:rPr lang="en-US" sz="2400" dirty="0" err="1" smtClean="0"/>
            <a:t>nternet</a:t>
          </a:r>
          <a:r>
            <a:rPr lang="en-US" sz="2400" dirty="0" smtClean="0"/>
            <a:t> </a:t>
          </a:r>
          <a:r>
            <a:rPr lang="en-US" sz="2400" dirty="0" err="1" smtClean="0"/>
            <a:t>sebebiyle</a:t>
          </a:r>
          <a:r>
            <a:rPr lang="en-US" sz="2400" dirty="0" smtClean="0"/>
            <a:t> </a:t>
          </a:r>
          <a:r>
            <a:rPr lang="en-US" sz="2400" dirty="0" err="1" smtClean="0"/>
            <a:t>düşüyor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1184714D-F379-466B-A567-BCC2EAC38118}" type="presOf" srcId="{2D318D19-66A0-4865-BA09-96114A896C75}" destId="{3259D87D-7509-417F-AB19-1F422228504B}" srcOrd="0" destOrd="0" presId="urn:microsoft.com/office/officeart/2005/8/layout/target3"/>
    <dgm:cxn modelId="{D6B20891-B60C-4AAF-8812-7823A70D13B7}" type="presOf" srcId="{A3A1A164-9A30-48A1-BC7A-F97DA2DAEB4F}" destId="{9878A4AC-9637-4D5D-81F6-D2A78DA5E0B1}" srcOrd="1" destOrd="0" presId="urn:microsoft.com/office/officeart/2005/8/layout/target3"/>
    <dgm:cxn modelId="{B27C89B4-F80E-4306-AB20-07ABACC88778}" type="presOf" srcId="{A3A1A164-9A30-48A1-BC7A-F97DA2DAEB4F}" destId="{94A2F810-B32D-4268-9671-85B63FEEEFEF}" srcOrd="0" destOrd="0" presId="urn:microsoft.com/office/officeart/2005/8/layout/target3"/>
    <dgm:cxn modelId="{43750274-A3D7-4D57-96DD-772347BE8EEA}" type="presParOf" srcId="{3259D87D-7509-417F-AB19-1F422228504B}" destId="{96F02EF8-5DC7-48B8-90D2-A3DA91170803}" srcOrd="0" destOrd="0" presId="urn:microsoft.com/office/officeart/2005/8/layout/target3"/>
    <dgm:cxn modelId="{A7F9E7AC-A098-460F-85EF-DAADAEE1A6B0}" type="presParOf" srcId="{3259D87D-7509-417F-AB19-1F422228504B}" destId="{D8243531-9D3F-43F4-90F6-806227E7E4C6}" srcOrd="1" destOrd="0" presId="urn:microsoft.com/office/officeart/2005/8/layout/target3"/>
    <dgm:cxn modelId="{DF501D65-A07C-4EB2-AD1C-0FCA10A2E4C3}" type="presParOf" srcId="{3259D87D-7509-417F-AB19-1F422228504B}" destId="{94A2F810-B32D-4268-9671-85B63FEEEFEF}" srcOrd="2" destOrd="0" presId="urn:microsoft.com/office/officeart/2005/8/layout/target3"/>
    <dgm:cxn modelId="{0BD2E377-DBB3-4699-AE33-31296B8666E4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318D19-66A0-4865-BA09-96114A896C75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A1A164-9A30-48A1-BC7A-F97DA2DAEB4F}">
      <dgm:prSet custT="1"/>
      <dgm:spPr/>
      <dgm:t>
        <a:bodyPr/>
        <a:lstStyle/>
        <a:p>
          <a:pPr rtl="0"/>
          <a:r>
            <a:rPr lang="en-US" sz="2400" dirty="0" smtClean="0">
              <a:solidFill>
                <a:srgbClr val="FF0000"/>
              </a:solidFill>
            </a:rPr>
            <a:t>9)</a:t>
          </a:r>
          <a:r>
            <a:rPr lang="en-US" sz="2400" dirty="0" smtClean="0"/>
            <a:t> </a:t>
          </a:r>
          <a:r>
            <a:rPr lang="en-US" sz="2400" dirty="0" err="1" smtClean="0"/>
            <a:t>İnternette</a:t>
          </a:r>
          <a:r>
            <a:rPr lang="en-US" sz="2400" dirty="0" smtClean="0"/>
            <a:t> ne </a:t>
          </a:r>
          <a:r>
            <a:rPr lang="en-US" sz="2400" dirty="0" err="1" smtClean="0"/>
            <a:t>yaptığınız</a:t>
          </a:r>
          <a:r>
            <a:rPr lang="en-US" sz="2400" dirty="0" smtClean="0"/>
            <a:t> </a:t>
          </a:r>
          <a:r>
            <a:rPr lang="en-US" sz="2400" dirty="0" err="1" smtClean="0"/>
            <a:t>sorulduğunda</a:t>
          </a:r>
          <a:r>
            <a:rPr lang="en-US" sz="2400" dirty="0" smtClean="0"/>
            <a:t> ne </a:t>
          </a:r>
          <a:r>
            <a:rPr lang="en-US" sz="2400" dirty="0" err="1" smtClean="0"/>
            <a:t>sıklıkta</a:t>
          </a:r>
          <a:r>
            <a:rPr lang="en-US" sz="2400" dirty="0" smtClean="0"/>
            <a:t> </a:t>
          </a:r>
          <a:r>
            <a:rPr lang="en-US" sz="2400" dirty="0" err="1" smtClean="0"/>
            <a:t>saldırgan</a:t>
          </a:r>
          <a:r>
            <a:rPr lang="en-US" sz="2400" dirty="0" smtClean="0"/>
            <a:t> </a:t>
          </a:r>
          <a:r>
            <a:rPr lang="en-US" sz="2400" dirty="0" err="1" smtClean="0"/>
            <a:t>ya</a:t>
          </a:r>
          <a:r>
            <a:rPr lang="en-US" sz="2400" dirty="0" smtClean="0"/>
            <a:t> da </a:t>
          </a:r>
          <a:r>
            <a:rPr lang="en-US" sz="2400" dirty="0" err="1" smtClean="0"/>
            <a:t>ketum</a:t>
          </a:r>
          <a:r>
            <a:rPr lang="en-US" sz="2400" dirty="0" smtClean="0"/>
            <a:t> </a:t>
          </a:r>
          <a:r>
            <a:rPr lang="en-US" sz="2400" dirty="0" err="1" smtClean="0"/>
            <a:t>oluyorsunuz</a:t>
          </a:r>
          <a:r>
            <a:rPr lang="en-US" sz="2400" dirty="0" smtClean="0"/>
            <a:t>?</a:t>
          </a:r>
          <a:endParaRPr lang="en-US" sz="2400" dirty="0"/>
        </a:p>
      </dgm:t>
    </dgm:pt>
    <dgm:pt modelId="{7EAFE65F-E353-41F6-B8B7-28A067288EA0}" type="parTrans" cxnId="{6D7CD3FA-1F61-4AE7-8F37-BC39C4A051C5}">
      <dgm:prSet/>
      <dgm:spPr/>
      <dgm:t>
        <a:bodyPr/>
        <a:lstStyle/>
        <a:p>
          <a:endParaRPr lang="en-US"/>
        </a:p>
      </dgm:t>
    </dgm:pt>
    <dgm:pt modelId="{B6F59396-8D12-4B5F-AE33-BF265552D106}" type="sibTrans" cxnId="{6D7CD3FA-1F61-4AE7-8F37-BC39C4A051C5}">
      <dgm:prSet/>
      <dgm:spPr/>
      <dgm:t>
        <a:bodyPr/>
        <a:lstStyle/>
        <a:p>
          <a:endParaRPr lang="en-US"/>
        </a:p>
      </dgm:t>
    </dgm:pt>
    <dgm:pt modelId="{3259D87D-7509-417F-AB19-1F422228504B}" type="pres">
      <dgm:prSet presAssocID="{2D318D19-66A0-4865-BA09-96114A896C7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F02EF8-5DC7-48B8-90D2-A3DA91170803}" type="pres">
      <dgm:prSet presAssocID="{A3A1A164-9A30-48A1-BC7A-F97DA2DAEB4F}" presName="circle1" presStyleLbl="node1" presStyleIdx="0" presStyleCnt="1"/>
      <dgm:spPr/>
    </dgm:pt>
    <dgm:pt modelId="{D8243531-9D3F-43F4-90F6-806227E7E4C6}" type="pres">
      <dgm:prSet presAssocID="{A3A1A164-9A30-48A1-BC7A-F97DA2DAEB4F}" presName="space" presStyleCnt="0"/>
      <dgm:spPr/>
    </dgm:pt>
    <dgm:pt modelId="{94A2F810-B32D-4268-9671-85B63FEEEFEF}" type="pres">
      <dgm:prSet presAssocID="{A3A1A164-9A30-48A1-BC7A-F97DA2DAEB4F}" presName="rect1" presStyleLbl="alignAcc1" presStyleIdx="0" presStyleCnt="1" custScaleX="101000" custLinFactNeighborY="3205"/>
      <dgm:spPr/>
      <dgm:t>
        <a:bodyPr/>
        <a:lstStyle/>
        <a:p>
          <a:endParaRPr lang="tr-TR"/>
        </a:p>
      </dgm:t>
    </dgm:pt>
    <dgm:pt modelId="{9878A4AC-9637-4D5D-81F6-D2A78DA5E0B1}" type="pres">
      <dgm:prSet presAssocID="{A3A1A164-9A30-48A1-BC7A-F97DA2DAEB4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30201F41-A4E7-45AD-ABDA-A20331848341}" type="presOf" srcId="{A3A1A164-9A30-48A1-BC7A-F97DA2DAEB4F}" destId="{9878A4AC-9637-4D5D-81F6-D2A78DA5E0B1}" srcOrd="1" destOrd="0" presId="urn:microsoft.com/office/officeart/2005/8/layout/target3"/>
    <dgm:cxn modelId="{6439132F-ECF8-4B27-AC5E-5F679B1ED3D9}" type="presOf" srcId="{2D318D19-66A0-4865-BA09-96114A896C75}" destId="{3259D87D-7509-417F-AB19-1F422228504B}" srcOrd="0" destOrd="0" presId="urn:microsoft.com/office/officeart/2005/8/layout/target3"/>
    <dgm:cxn modelId="{6D7CD3FA-1F61-4AE7-8F37-BC39C4A051C5}" srcId="{2D318D19-66A0-4865-BA09-96114A896C75}" destId="{A3A1A164-9A30-48A1-BC7A-F97DA2DAEB4F}" srcOrd="0" destOrd="0" parTransId="{7EAFE65F-E353-41F6-B8B7-28A067288EA0}" sibTransId="{B6F59396-8D12-4B5F-AE33-BF265552D106}"/>
    <dgm:cxn modelId="{6FEB24D7-0895-4999-8ED9-B83B6FF3D64F}" type="presOf" srcId="{A3A1A164-9A30-48A1-BC7A-F97DA2DAEB4F}" destId="{94A2F810-B32D-4268-9671-85B63FEEEFEF}" srcOrd="0" destOrd="0" presId="urn:microsoft.com/office/officeart/2005/8/layout/target3"/>
    <dgm:cxn modelId="{040E6993-38FB-45A7-99B4-921D196DC071}" type="presParOf" srcId="{3259D87D-7509-417F-AB19-1F422228504B}" destId="{96F02EF8-5DC7-48B8-90D2-A3DA91170803}" srcOrd="0" destOrd="0" presId="urn:microsoft.com/office/officeart/2005/8/layout/target3"/>
    <dgm:cxn modelId="{27B54FBF-7FCC-4D95-B3AA-928B79A98189}" type="presParOf" srcId="{3259D87D-7509-417F-AB19-1F422228504B}" destId="{D8243531-9D3F-43F4-90F6-806227E7E4C6}" srcOrd="1" destOrd="0" presId="urn:microsoft.com/office/officeart/2005/8/layout/target3"/>
    <dgm:cxn modelId="{236AA783-BDF9-4979-990B-C4C177C8C7B7}" type="presParOf" srcId="{3259D87D-7509-417F-AB19-1F422228504B}" destId="{94A2F810-B32D-4268-9671-85B63FEEEFEF}" srcOrd="2" destOrd="0" presId="urn:microsoft.com/office/officeart/2005/8/layout/target3"/>
    <dgm:cxn modelId="{17202E05-3FB2-451A-868A-74D1B54A69BE}" type="presParOf" srcId="{3259D87D-7509-417F-AB19-1F422228504B}" destId="{9878A4AC-9637-4D5D-81F6-D2A78DA5E0B1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4CFBB-2767-4A5A-9240-309EA36807E2}" type="datetimeFigureOut">
              <a:rPr lang="en-US" smtClean="0"/>
              <a:t>12/26/2016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9C66E-306D-4F79-B7B2-6B6852BA95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05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sunudaki içeriğin daha ayrıntılı hâline Yeşilay tarafından lise çağı öğrencilerine ve çocuklara yönelik hazırlanmış aşağıdaki kitapçıktan ulaşabilirsiniz: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Dinç, 2014, İstanbul, Yeşilay TBM Alan Kitaplığı Dizisi No: 4.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65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296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91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5781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0473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6778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8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7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345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967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14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905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33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7844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164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366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808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049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538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538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2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04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028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2008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308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26-29.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1581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30-31.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928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öğrencilerine 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Dinç, 2014, İstanbul, Yeşilay TBM Alan Kitaplığı Dizisi No: 4.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257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 sunu Yeşilay tarafından lise çağı öğrencilerine ve çocuklara yönelik hazırlanmış aşağıdaki kitapçıktan yararlanılarak oluşturulmuştur:</a:t>
            </a:r>
          </a:p>
          <a:p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İçin,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Mehmet Dinç, 2014, İstanbul, Yeşilay TBM Alan Kitaplığı Dizisi No: 4.</a:t>
            </a:r>
            <a:endParaRPr lang="tr-TR" b="0" dirty="0" smtClean="0"/>
          </a:p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564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4-5 ve 6-7.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07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8-9 ve 10-11.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43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14-19.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1794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20-21.</a:t>
            </a: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381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366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Ayrıca bakınız: </a:t>
            </a:r>
            <a:r>
              <a:rPr lang="tr-TR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Teknolojiye Bağımlı Yaşamamak İçin </a:t>
            </a:r>
            <a:r>
              <a:rPr lang="tr-T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adlı Yeşilay tarafından hazırlanmış kitapçık, s. 22-25.</a:t>
            </a:r>
            <a:endParaRPr lang="tr-TR" b="0" dirty="0" smtClean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9C66E-306D-4F79-B7B2-6B6852BA956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38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9A9C-D84B-4D10-9754-04FD9E88521C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F3EA1-86EA-473B-A473-5BA91C62563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5575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6EE2ED-3DFE-41A8-B473-B114DF2125DA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5C55D6-1AEF-4998-8F68-7AC5FB5DB4E0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06842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911F-54FA-4D4D-ABB6-D40DA3FDC46A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75D635-F1D8-4AE5-A381-0664EEF55CDB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5022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FBCCC-E50C-4A5E-B55D-C69538992FCF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8011E-8B28-4BF6-A4A2-1ED1B8AF16B5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893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63235-7F78-425B-B116-ADBF7453E5E5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B32EDB-E287-4B4F-B5CA-A3F883935F6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696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1CB8A8-1FF5-41CA-8FCA-A83B2F515DE7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F14A09-1F7E-43B8-9E7F-97611A177FFC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765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81B8A-21DD-4DF9-AB3E-AA08BC339A3D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8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9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CAD9A-70BF-4D87-B557-B1788B3E98B6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48218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72ABB4-79C5-4A99-913A-7B7348A583BE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4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5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0451-A93C-4BB7-8CE7-08C7FAF8FF82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0928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76842-873E-4E9F-90DA-B0EF8D36CA75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3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4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401E5-91FC-41D5-BEA9-5077269131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46035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5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600CF-2D38-48ED-B6B9-0D6F327C1DA6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5382F-181F-4DF9-B68C-DBA6C6FD97AF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9594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6A3D6-18B6-4931-98C8-DCF23A9AAC62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6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7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8227AF-2B91-4DC3-87B8-6A09481A29A8}" type="slidenum">
              <a:rPr lang="tr-TR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8730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Başlık Yer Tutucusu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başlık stili için tıklatın</a:t>
            </a:r>
          </a:p>
        </p:txBody>
      </p:sp>
      <p:sp>
        <p:nvSpPr>
          <p:cNvPr id="1027" name="2 Metin Yer Tutucusu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D1EC1DD-7043-46CD-8E52-E4254A001867}" type="datetimeFigureOut">
              <a:rPr lang="tr-TR"/>
              <a:pPr>
                <a:defRPr/>
              </a:pPr>
              <a:t>26.12.2016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00C12CB-9236-474C-8B03-CDDC4EDDAFCC}" type="slidenum">
              <a:rPr lang="tr-TR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8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8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8.xml"/><Relationship Id="rId5" Type="http://schemas.openxmlformats.org/officeDocument/2006/relationships/diagramLayout" Target="../diagrams/layout18.xml"/><Relationship Id="rId4" Type="http://schemas.openxmlformats.org/officeDocument/2006/relationships/diagramData" Target="../diagrams/data18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1.xml"/><Relationship Id="rId5" Type="http://schemas.openxmlformats.org/officeDocument/2006/relationships/diagramLayout" Target="../diagrams/layout21.xml"/><Relationship Id="rId4" Type="http://schemas.openxmlformats.org/officeDocument/2006/relationships/diagramData" Target="../diagrams/data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8977"/>
            <a:ext cx="9144000" cy="75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8226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5227796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704254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5465231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86995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13068057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747294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103434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75975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6702456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18590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42641510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78070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3451658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46306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2327496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38400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74782030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01578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6760613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068702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03335" y="188640"/>
            <a:ext cx="60391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6509"/>
            <a:ext cx="921524" cy="54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05746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1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1"/>
                            </p:stCondLst>
                            <p:childTnLst>
                              <p:par>
                                <p:cTn id="12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4382909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018320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18215343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2353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680469616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32576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02667803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97893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996105162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153370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569660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1216291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6148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40584155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58594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134483018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343219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8032" y="233353"/>
            <a:ext cx="88559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  <a:endParaRPr lang="tr-TR" sz="3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İşte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Sonuç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!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49017705"/>
              </p:ext>
            </p:extLst>
          </p:nvPr>
        </p:nvGraphicFramePr>
        <p:xfrm>
          <a:off x="1475656" y="1556792"/>
          <a:ext cx="7248128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112151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277F732-27AE-4406-B7D2-35FB74D20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33023C-3D5B-4CA6-A07C-054BE3F6C5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20798AC-E4C8-4562-A4FC-CD0FB033E9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420EAA-FCA0-4A42-AC36-91A9275B5B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6E24D00-E559-43B8-8E54-AC77A5918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BDF268-5ADC-45E9-BC85-1540833FAA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(1/4)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Alışkanlıklarınızla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Oynayın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Alışkın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olduğunuz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kullanma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zamanını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mekânını</a:t>
            </a:r>
            <a:r>
              <a:rPr lang="en-US" dirty="0">
                <a:latin typeface="+mn-lt"/>
              </a:rPr>
              <a:t> tam zıt </a:t>
            </a:r>
            <a:r>
              <a:rPr lang="en-US" dirty="0" err="1">
                <a:latin typeface="+mn-lt"/>
              </a:rPr>
              <a:t>saatlere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mekânlara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kaydırabilirsiniz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Dış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Durdurucu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Makul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süreyle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kullanımlarınızın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hemen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ardına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yapılması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zorunlu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planlayabilirsiniz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Kendinize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Hedefler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Koyun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kullanımınıza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makul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zaman </a:t>
            </a:r>
            <a:r>
              <a:rPr lang="en-US" dirty="0" err="1">
                <a:latin typeface="+mn-lt"/>
              </a:rPr>
              <a:t>sınırlaması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koyabilir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süreyi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yavaş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yavaş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azaltabilirsiniz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969396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9" y="188640"/>
            <a:ext cx="69189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dirty="0" err="1" smtClean="0">
                <a:solidFill>
                  <a:srgbClr val="FF0000"/>
                </a:solidFill>
                <a:latin typeface="+mn-lt"/>
              </a:rPr>
              <a:t>Teknoloji</a:t>
            </a:r>
            <a:r>
              <a:rPr lang="en-US" sz="42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Bağımlılığı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4200" dirty="0" err="1">
                <a:solidFill>
                  <a:srgbClr val="FF0000"/>
                </a:solidFill>
                <a:latin typeface="+mn-lt"/>
              </a:rPr>
              <a:t>Nedir</a:t>
            </a:r>
            <a:r>
              <a:rPr lang="en-US" sz="4200" dirty="0">
                <a:solidFill>
                  <a:srgbClr val="FF0000"/>
                </a:solidFill>
                <a:latin typeface="+mn-lt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520" y="1484784"/>
            <a:ext cx="41764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bağımlılığı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teknolojiyi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kullanmada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ilişkide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iradesini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kaybetmesi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kendini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denetleyememesi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onsuz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yaşam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sürememeye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başlaması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hâlidir</a:t>
            </a:r>
            <a:r>
              <a:rPr lang="en-US" sz="2000" dirty="0">
                <a:latin typeface="+mn-lt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bağımlısı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kişide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teknoloji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kullanımı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onunla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bağlantılı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eylemler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kişinin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hayatının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ciddi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bölümünü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kaplar</a:t>
            </a:r>
            <a:r>
              <a:rPr lang="en-US" sz="2000" dirty="0">
                <a:latin typeface="+mn-lt"/>
              </a:rPr>
              <a:t>, </a:t>
            </a:r>
            <a:r>
              <a:rPr lang="tr-TR" sz="2000" dirty="0" smtClean="0">
                <a:latin typeface="+mn-lt"/>
              </a:rPr>
              <a:t>kişi </a:t>
            </a:r>
            <a:r>
              <a:rPr lang="en-US" sz="2000" dirty="0" err="1" smtClean="0">
                <a:latin typeface="+mn-lt"/>
              </a:rPr>
              <a:t>yapmak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zorunda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olduğu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işleri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yapmaz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veya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durmadan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erteler</a:t>
            </a:r>
            <a:r>
              <a:rPr lang="en-US" sz="2000" dirty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621027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(2/4)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Çok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Kullandığınız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İşlevlerden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Uzak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Durun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Sık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kullandığınız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ürününün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işlevinden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olabildiğince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uzaklaşıp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alternatiflerine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yönelebilir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örneğin</a:t>
            </a:r>
            <a:r>
              <a:rPr lang="en-US" dirty="0">
                <a:latin typeface="+mn-lt"/>
              </a:rPr>
              <a:t> e-</a:t>
            </a:r>
            <a:r>
              <a:rPr lang="en-US" dirty="0" err="1">
                <a:latin typeface="+mn-lt"/>
              </a:rPr>
              <a:t>postayı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çok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kullanıyorsanız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klasik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mektuplara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başvurabilirsiniz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Hatırlatıcı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Kartlar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Teknolojinin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kullanımının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neler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kaybettireceğini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hatırlatıcı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kartları</a:t>
            </a:r>
            <a:r>
              <a:rPr lang="en-US" dirty="0">
                <a:latin typeface="+mn-lt"/>
              </a:rPr>
              <a:t> </a:t>
            </a:r>
            <a:r>
              <a:rPr lang="tr-TR" dirty="0" smtClean="0">
                <a:latin typeface="+mn-lt"/>
              </a:rPr>
              <a:t>evinizin </a:t>
            </a:r>
            <a:r>
              <a:rPr lang="en-US" dirty="0" err="1" smtClean="0">
                <a:latin typeface="+mn-lt"/>
              </a:rPr>
              <a:t>uygun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yerlerine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asabilirsiniz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Ölmeden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Önce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Yapmak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İstediklerinizi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Listeleyin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Hep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yapmak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isteyip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yapmaya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türlü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vakit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bulamadığınız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faaliyetleri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yazıp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sırayla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yapmaya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başlayabilirsiniz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975208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(3/4)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Aile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Terapisine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Başvurun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Sağlıklı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aile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ilişkilerinin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tedavisinde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çok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önemli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husus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olduğunu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dikkate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Bağımlısı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Olduğunuz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Teknolojik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Cihazı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Ailece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Kullanın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Evde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fazla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sayıda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konusu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cihazları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azaltıp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cihazı</a:t>
            </a:r>
            <a:r>
              <a:rPr lang="en-US" dirty="0">
                <a:latin typeface="+mn-lt"/>
              </a:rPr>
              <a:t>, </a:t>
            </a:r>
            <a:r>
              <a:rPr lang="en-US" dirty="0" err="1">
                <a:latin typeface="+mn-lt"/>
              </a:rPr>
              <a:t>ortak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kullanım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alanında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evin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diğer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üyeleriyle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paylaşarak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kullanabilirsiniz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Spor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Yapın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Spor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yapmak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vücutta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biriken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enerjiyi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sağlıklı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bir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şekilde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boşaltmayı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sağlayacağından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tedavi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sürecini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kolaylaştırabilecektir</a:t>
            </a:r>
            <a:r>
              <a:rPr lang="en-US" dirty="0">
                <a:latin typeface="+mn-lt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384778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14 Dikdörtgen"/>
          <p:cNvSpPr>
            <a:spLocks noChangeArrowheads="1"/>
          </p:cNvSpPr>
          <p:nvPr/>
        </p:nvSpPr>
        <p:spPr bwMode="auto">
          <a:xfrm>
            <a:off x="8244408" y="6309320"/>
            <a:ext cx="70083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54013" indent="-3540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tr-T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</a:rPr>
              <a:t>(4/4)</a:t>
            </a:r>
            <a:endParaRPr lang="tr-TR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1700808"/>
            <a:ext cx="8477697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+mn-lt"/>
              </a:rPr>
              <a:t>Yardım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ve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Destek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İsteyin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Aile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üyelerinden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yakın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arkadaşlardan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yardım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istemek</a:t>
            </a:r>
            <a:r>
              <a:rPr lang="en-US" dirty="0">
                <a:latin typeface="+mn-lt"/>
              </a:rPr>
              <a:t> hem </a:t>
            </a:r>
            <a:r>
              <a:rPr lang="en-US" dirty="0" err="1">
                <a:latin typeface="+mn-lt"/>
              </a:rPr>
              <a:t>sürekli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destek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mekanizması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bulabilmenizi</a:t>
            </a:r>
            <a:r>
              <a:rPr lang="en-US" dirty="0">
                <a:latin typeface="+mn-lt"/>
              </a:rPr>
              <a:t> hem de </a:t>
            </a:r>
            <a:r>
              <a:rPr lang="en-US" dirty="0" err="1">
                <a:latin typeface="+mn-lt"/>
              </a:rPr>
              <a:t>tedavi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sürecini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devam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ettirebilmenizi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sağlayacaktır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sz="2800" dirty="0" err="1">
                <a:latin typeface="+mn-lt"/>
              </a:rPr>
              <a:t>Düşüncelerinizi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Kontrol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Edin</a:t>
            </a:r>
            <a:r>
              <a:rPr lang="en-US" sz="2800" dirty="0">
                <a:latin typeface="+mn-lt"/>
              </a:rPr>
              <a:t>!</a:t>
            </a:r>
          </a:p>
          <a:p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sebep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ya</a:t>
            </a:r>
            <a:r>
              <a:rPr lang="en-US" dirty="0">
                <a:latin typeface="+mn-lt"/>
              </a:rPr>
              <a:t> da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arttıran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otomatik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düşüncelerinizi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ve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şartlanmışlıklarınızı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gözden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geçirebilirsiniz</a:t>
            </a:r>
            <a:r>
              <a:rPr lang="en-US" dirty="0">
                <a:latin typeface="+mn-lt"/>
              </a:rPr>
              <a:t>.</a:t>
            </a:r>
          </a:p>
          <a:p>
            <a:endParaRPr lang="en-US" sz="2800" dirty="0">
              <a:latin typeface="+mn-lt"/>
            </a:endParaRPr>
          </a:p>
          <a:p>
            <a:r>
              <a:rPr lang="en-US" dirty="0" err="1">
                <a:latin typeface="+mn-lt"/>
              </a:rPr>
              <a:t>Yeni</a:t>
            </a:r>
            <a:r>
              <a:rPr lang="en-US" dirty="0">
                <a:latin typeface="+mn-lt"/>
              </a:rPr>
              <a:t> </a:t>
            </a:r>
            <a:r>
              <a:rPr lang="tr-TR" dirty="0" err="1">
                <a:latin typeface="+mn-lt"/>
              </a:rPr>
              <a:t>y</a:t>
            </a:r>
            <a:r>
              <a:rPr lang="en-US" dirty="0" err="1" smtClean="0">
                <a:latin typeface="+mn-lt"/>
              </a:rPr>
              <a:t>eni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>
                <a:latin typeface="+mn-lt"/>
              </a:rPr>
              <a:t>sosyal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becerilerin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kazanılması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teknoloji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bağımlılığının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tedavisinde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oldukça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faydalı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olabilmektedir</a:t>
            </a:r>
            <a:r>
              <a:rPr lang="en-US" dirty="0" smtClean="0">
                <a:latin typeface="+mn-lt"/>
              </a:rPr>
              <a:t>.</a:t>
            </a:r>
            <a:endParaRPr lang="en-US" dirty="0">
              <a:latin typeface="+mn-lt"/>
            </a:endParaRPr>
          </a:p>
          <a:p>
            <a:r>
              <a:rPr lang="en-US" sz="2800" dirty="0" err="1" smtClean="0">
                <a:latin typeface="+mn-lt"/>
              </a:rPr>
              <a:t>Sosyal</a:t>
            </a:r>
            <a:r>
              <a:rPr lang="en-US" sz="2800" dirty="0" smtClean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Beceriler</a:t>
            </a:r>
            <a:r>
              <a:rPr lang="en-US" sz="2800" dirty="0">
                <a:latin typeface="+mn-lt"/>
              </a:rPr>
              <a:t> </a:t>
            </a:r>
            <a:r>
              <a:rPr lang="en-US" sz="2800" dirty="0" err="1">
                <a:latin typeface="+mn-lt"/>
              </a:rPr>
              <a:t>Edinin</a:t>
            </a:r>
            <a:r>
              <a:rPr lang="en-US" sz="2800" dirty="0" smtClean="0">
                <a:latin typeface="+mn-lt"/>
              </a:rPr>
              <a:t>!</a:t>
            </a:r>
            <a:endParaRPr lang="en-US" sz="28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8032" y="188640"/>
            <a:ext cx="8657209" cy="1384995"/>
          </a:xfrm>
          <a:prstGeom prst="rect">
            <a:avLst/>
          </a:prstGeom>
          <a:solidFill>
            <a:srgbClr val="BEC3D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tx1"/>
                </a:solidFill>
                <a:latin typeface="+mj-lt"/>
              </a:rPr>
              <a:t>Teknoloji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bağımlısıysanız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veya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bundan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şüphe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duyuyorsanız</a:t>
            </a:r>
            <a:r>
              <a:rPr lang="en-US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kontrolü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elinize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almak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ve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bağımlılıktan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sıyrılmak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+mj-lt"/>
              </a:rPr>
              <a:t>için</a:t>
            </a:r>
            <a:r>
              <a:rPr lang="en-US" sz="2800" dirty="0">
                <a:solidFill>
                  <a:schemeClr val="tx1"/>
                </a:solidFill>
                <a:latin typeface="+mj-lt"/>
              </a:rPr>
              <a:t> </a:t>
            </a:r>
            <a:r>
              <a:rPr lang="tr-TR" sz="2800" dirty="0" smtClean="0">
                <a:solidFill>
                  <a:schemeClr val="bg1"/>
                </a:solidFill>
                <a:latin typeface="+mj-lt"/>
              </a:rPr>
              <a:t/>
            </a:r>
            <a:br>
              <a:rPr lang="tr-TR" sz="2800" dirty="0" smtClean="0">
                <a:solidFill>
                  <a:schemeClr val="bg1"/>
                </a:solidFill>
                <a:latin typeface="+mj-lt"/>
              </a:rPr>
            </a:br>
            <a:r>
              <a:rPr lang="tr-TR" sz="2800" dirty="0">
                <a:solidFill>
                  <a:srgbClr val="FF0000"/>
                </a:solidFill>
                <a:latin typeface="+mj-lt"/>
              </a:rPr>
              <a:t>n</a:t>
            </a:r>
            <a:r>
              <a:rPr lang="en-US" sz="2800" dirty="0" smtClean="0">
                <a:solidFill>
                  <a:srgbClr val="FF0000"/>
                </a:solidFill>
                <a:latin typeface="+mj-lt"/>
              </a:rPr>
              <a:t>e </a:t>
            </a:r>
            <a:r>
              <a:rPr lang="tr-TR" sz="2800" dirty="0" err="1">
                <a:solidFill>
                  <a:srgbClr val="FF0000"/>
                </a:solidFill>
                <a:latin typeface="+mj-lt"/>
              </a:rPr>
              <a:t>y</a:t>
            </a:r>
            <a:r>
              <a:rPr lang="en-US" sz="2800" dirty="0" err="1" smtClean="0">
                <a:solidFill>
                  <a:srgbClr val="FF0000"/>
                </a:solidFill>
                <a:latin typeface="+mj-lt"/>
              </a:rPr>
              <a:t>apmalısınız</a:t>
            </a:r>
            <a:r>
              <a:rPr lang="en-US" sz="28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303624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9512" y="13823"/>
            <a:ext cx="287930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Duvar</a:t>
            </a:r>
            <a:r>
              <a:rPr lang="en-US" sz="3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Yazıları</a:t>
            </a:r>
            <a:endParaRPr lang="en-US" sz="3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752" y="627347"/>
            <a:ext cx="8623719" cy="64633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Teknoloji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bağımlılığına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dikkat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çeken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bağımlılıktan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kurtarmaya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davet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duvar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yazıları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sloganlar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geliştirmeye</a:t>
            </a:r>
            <a:r>
              <a:rPr lang="en-US" dirty="0">
                <a:solidFill>
                  <a:schemeClr val="bg1"/>
                </a:solidFill>
              </a:rPr>
              <a:t> ne </a:t>
            </a:r>
            <a:r>
              <a:rPr lang="en-US" dirty="0" err="1" smtClean="0">
                <a:solidFill>
                  <a:schemeClr val="bg1"/>
                </a:solidFill>
              </a:rPr>
              <a:t>dersiniz</a:t>
            </a:r>
            <a:r>
              <a:rPr lang="tr-TR" dirty="0">
                <a:solidFill>
                  <a:schemeClr val="bg1"/>
                </a:solidFill>
              </a:rPr>
              <a:t>?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İşte</a:t>
            </a:r>
            <a:r>
              <a:rPr lang="en-US" dirty="0">
                <a:solidFill>
                  <a:schemeClr val="bg1"/>
                </a:solidFill>
              </a:rPr>
              <a:t> size </a:t>
            </a:r>
            <a:r>
              <a:rPr lang="en-US" dirty="0" err="1">
                <a:solidFill>
                  <a:schemeClr val="bg1"/>
                </a:solidFill>
              </a:rPr>
              <a:t>birkaç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örnek</a:t>
            </a:r>
            <a:r>
              <a:rPr lang="en-US" dirty="0">
                <a:solidFill>
                  <a:schemeClr val="bg1"/>
                </a:solidFill>
              </a:rPr>
              <a:t>! </a:t>
            </a:r>
            <a:r>
              <a:rPr lang="en-US" dirty="0" err="1">
                <a:solidFill>
                  <a:schemeClr val="bg1"/>
                </a:solidFill>
              </a:rPr>
              <a:t>Haydi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hep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birlikte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6" y="1540520"/>
            <a:ext cx="2537201" cy="9661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588" y="1403965"/>
            <a:ext cx="3109694" cy="7687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9579" y="2194502"/>
            <a:ext cx="2489890" cy="181923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34" y="2579509"/>
            <a:ext cx="4133850" cy="800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474" y="3155772"/>
            <a:ext cx="3985404" cy="8579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06" y="3812801"/>
            <a:ext cx="1115717" cy="2868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55" y="4081695"/>
            <a:ext cx="2054165" cy="26000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00" y="4539292"/>
            <a:ext cx="1343025" cy="20002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178" y="4116119"/>
            <a:ext cx="2752725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8617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645024"/>
            <a:ext cx="2325162" cy="144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351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29200"/>
            <a:ext cx="8229600" cy="490067"/>
          </a:xfrm>
        </p:spPr>
        <p:txBody>
          <a:bodyPr/>
          <a:lstStyle/>
          <a:p>
            <a:r>
              <a:rPr lang="tr-TR" sz="2000" dirty="0" smtClean="0">
                <a:solidFill>
                  <a:schemeClr val="bg1"/>
                </a:solidFill>
              </a:rPr>
              <a:t>Fotoğraflar ve Grafik Çalışmaları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5733256"/>
            <a:ext cx="8229600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ArtFamily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Friax74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Olga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Iermolaieva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WavebreakmediaMicro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stillkost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asierromero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</a:endParaRPr>
          </a:p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atikom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icsnaps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peerayot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, © </a:t>
            </a:r>
            <a:r>
              <a:rPr lang="tr-TR" sz="1400" dirty="0" err="1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kentoh</a:t>
            </a: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 – </a:t>
            </a:r>
            <a:r>
              <a:rPr lang="tr-TR" sz="1400" dirty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Fotolia.com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4633391"/>
            <a:ext cx="8229600" cy="30777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400" dirty="0" smtClean="0">
                <a:ln w="9525">
                  <a:noFill/>
                  <a:prstDash val="solid"/>
                </a:ln>
                <a:solidFill>
                  <a:schemeClr val="bg1"/>
                </a:solidFill>
              </a:rPr>
              <a:t>Bu sunu EDAM tarafından YEŞİLAY için hazırlanmıştır.</a:t>
            </a:r>
            <a:endParaRPr lang="tr-TR" sz="1400" dirty="0" smtClean="0">
              <a:ln w="9525">
                <a:noFill/>
                <a:prstDash val="solid"/>
              </a:ln>
              <a:solidFill>
                <a:schemeClr val="bg1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625" y="1497441"/>
            <a:ext cx="130075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416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Adım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Bağımlılığı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8032" y="980728"/>
            <a:ext cx="8532440" cy="566308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+mn-lt"/>
              </a:rPr>
              <a:t>Deneysel</a:t>
            </a:r>
            <a:r>
              <a:rPr lang="en-US" sz="3200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  <a:latin typeface="+mn-lt"/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 smtClean="0">
                <a:solidFill>
                  <a:schemeClr val="bg1"/>
                </a:solidFill>
                <a:latin typeface="+mn-lt"/>
              </a:rPr>
              <a:t>Merak</a:t>
            </a:r>
            <a:endParaRPr lang="tr-TR" sz="3200" i="1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dirty="0" err="1">
                <a:solidFill>
                  <a:schemeClr val="bg1"/>
                </a:solidFill>
                <a:latin typeface="+mn-lt"/>
              </a:rPr>
              <a:t>Kişi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herhangi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şekilde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site,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oyun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uygulama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veya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benzer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bir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teknoloji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ürününden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haberdar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olur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, 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onu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merak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eder</a:t>
            </a:r>
            <a:r>
              <a:rPr lang="tr-TR" dirty="0" smtClean="0">
                <a:solidFill>
                  <a:schemeClr val="bg1"/>
                </a:solidFill>
                <a:latin typeface="+mn-lt"/>
              </a:rPr>
              <a:t> ve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+mn-lt"/>
              </a:rPr>
              <a:t>dener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.</a:t>
            </a:r>
            <a:endParaRPr lang="tr-TR" dirty="0" smtClean="0">
              <a:solidFill>
                <a:schemeClr val="bg1"/>
              </a:solidFill>
              <a:latin typeface="+mn-lt"/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Sosyal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Grupla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Olmak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belli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devamlı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olarak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vardır</a:t>
            </a:r>
            <a:r>
              <a:rPr lang="en-US" dirty="0">
                <a:solidFill>
                  <a:schemeClr val="bg1"/>
                </a:solidFill>
              </a:rPr>
              <a:t>, o </a:t>
            </a:r>
            <a:r>
              <a:rPr lang="en-US" dirty="0" err="1">
                <a:solidFill>
                  <a:schemeClr val="bg1"/>
                </a:solidFill>
              </a:rPr>
              <a:t>çevreye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girmek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grup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kendisi</a:t>
            </a:r>
            <a:r>
              <a:rPr lang="en-US" dirty="0">
                <a:solidFill>
                  <a:schemeClr val="bg1"/>
                </a:solidFill>
              </a:rPr>
              <a:t> de </a:t>
            </a:r>
            <a:r>
              <a:rPr lang="en-US" dirty="0" err="1">
                <a:solidFill>
                  <a:schemeClr val="bg1"/>
                </a:solidFill>
              </a:rPr>
              <a:t>kullanır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grubun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gündemine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dâhil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dışında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kalmaktan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kurtulur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Operasyonel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>
                <a:solidFill>
                  <a:schemeClr val="bg1"/>
                </a:solidFill>
              </a:rPr>
              <a:t>Belli </a:t>
            </a:r>
            <a:r>
              <a:rPr lang="en-US" sz="3200" i="1" dirty="0" err="1">
                <a:solidFill>
                  <a:schemeClr val="bg1"/>
                </a:solidFill>
              </a:rPr>
              <a:t>Bir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Amaç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Gütmek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zevk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problemlerden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kaçmak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boş</a:t>
            </a:r>
            <a:r>
              <a:rPr lang="en-US" dirty="0">
                <a:solidFill>
                  <a:schemeClr val="bg1"/>
                </a:solidFill>
              </a:rPr>
              <a:t> zaman </a:t>
            </a:r>
            <a:r>
              <a:rPr lang="en-US" dirty="0" err="1">
                <a:solidFill>
                  <a:schemeClr val="bg1"/>
                </a:solidFill>
              </a:rPr>
              <a:t>doldurmak</a:t>
            </a:r>
            <a:r>
              <a:rPr lang="en-US" dirty="0">
                <a:solidFill>
                  <a:schemeClr val="bg1"/>
                </a:solidFill>
              </a:rPr>
              <a:t>, can </a:t>
            </a:r>
            <a:r>
              <a:rPr lang="en-US" dirty="0" err="1">
                <a:solidFill>
                  <a:schemeClr val="bg1"/>
                </a:solidFill>
              </a:rPr>
              <a:t>sıkıntısından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kurtulmak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insanlardan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kalmak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amaçla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tr-TR" dirty="0" smtClean="0">
                <a:solidFill>
                  <a:schemeClr val="bg1"/>
                </a:solidFill>
              </a:rPr>
              <a:t>kullanmaya </a:t>
            </a:r>
            <a:r>
              <a:rPr lang="en-US" dirty="0" err="1" smtClean="0">
                <a:solidFill>
                  <a:schemeClr val="bg1"/>
                </a:solidFill>
              </a:rPr>
              <a:t>devam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eder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Bağımlı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Kullanım</a:t>
            </a:r>
            <a:r>
              <a:rPr lang="tr-TR" sz="3200" dirty="0" smtClean="0">
                <a:solidFill>
                  <a:schemeClr val="bg1"/>
                </a:solidFill>
              </a:rPr>
              <a:t>: </a:t>
            </a:r>
            <a:r>
              <a:rPr lang="en-US" sz="3200" i="1" dirty="0" err="1">
                <a:solidFill>
                  <a:schemeClr val="bg1"/>
                </a:solidFill>
              </a:rPr>
              <a:t>Sorunun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Ağına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Takılıp</a:t>
            </a:r>
            <a:r>
              <a:rPr lang="en-US" sz="3200" i="1" dirty="0">
                <a:solidFill>
                  <a:schemeClr val="bg1"/>
                </a:solidFill>
              </a:rPr>
              <a:t> </a:t>
            </a:r>
            <a:r>
              <a:rPr lang="en-US" sz="3200" i="1" dirty="0" err="1">
                <a:solidFill>
                  <a:schemeClr val="bg1"/>
                </a:solidFill>
              </a:rPr>
              <a:t>Kalmak</a:t>
            </a:r>
            <a:endParaRPr lang="tr-TR" sz="3200" i="1" dirty="0" smtClean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Kişinin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herhangi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sebebe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ihtiyacı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yoktur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bütün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zamanını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eylemlerini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sırf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bağlandığı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ürününe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göre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belirler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o </a:t>
            </a:r>
            <a:r>
              <a:rPr lang="en-US" dirty="0" err="1">
                <a:solidFill>
                  <a:schemeClr val="bg1"/>
                </a:solidFill>
              </a:rPr>
              <a:t>ürün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hasreder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277544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188640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Zararı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Ne?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980728"/>
            <a:ext cx="6444208" cy="452431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süreçleri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bozulabilir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Kişiler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duyarlılıklar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azalabilir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Genel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sağlık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düşebilir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Obsesif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depresif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kaygılı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düşmanca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fobik</a:t>
            </a:r>
            <a:r>
              <a:rPr lang="en-US" dirty="0">
                <a:solidFill>
                  <a:schemeClr val="bg1"/>
                </a:solidFill>
              </a:rPr>
              <a:t>, paranoid </a:t>
            </a:r>
            <a:r>
              <a:rPr lang="en-US" dirty="0" err="1">
                <a:solidFill>
                  <a:schemeClr val="bg1"/>
                </a:solidFill>
              </a:rPr>
              <a:t>düşünceler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gençlerde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gerileyebilir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Öz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gerilemesi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oluşabilir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Sosyal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kaygı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saldırganlık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artabilir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Yalnızlaşma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yüze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kurmakta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güçlük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yaşama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çıkabilir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Çocukların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beyinlerindeki</a:t>
            </a:r>
            <a:r>
              <a:rPr lang="en-US" dirty="0">
                <a:solidFill>
                  <a:schemeClr val="bg1"/>
                </a:solidFill>
              </a:rPr>
              <a:t> temporal </a:t>
            </a:r>
            <a:r>
              <a:rPr lang="en-US" dirty="0" err="1">
                <a:solidFill>
                  <a:schemeClr val="bg1"/>
                </a:solidFill>
              </a:rPr>
              <a:t>dopaminerjik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aktivitede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artış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olabilir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Hiperaktivite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gelişebilir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>
                <a:solidFill>
                  <a:schemeClr val="bg1"/>
                </a:solidFill>
              </a:rPr>
              <a:t>Anksiyete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psikotik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depresyon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distimik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bozukluk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duygudurum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bozukluğu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madde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gibi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psikiyatrik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yaşanabilir</a:t>
            </a:r>
            <a:r>
              <a:rPr lang="tr-TR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42981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Yolundaki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Duraklar</a:t>
            </a:r>
            <a:endParaRPr lang="en-US" sz="40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8032" y="1363990"/>
            <a:ext cx="8604448" cy="480131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Her </a:t>
            </a:r>
            <a:r>
              <a:rPr lang="en-US" dirty="0" err="1">
                <a:solidFill>
                  <a:schemeClr val="bg1"/>
                </a:solidFill>
              </a:rPr>
              <a:t>geçen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artar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Yoksunluk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sendromu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yaşanır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çabaları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başarısız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aracı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yahut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ürünü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kullanmak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hayatının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merkezine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oturur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Bağımlının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gitgide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fakirleşir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olduğu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ürünle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düşündüğünden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planladığından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uzun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süre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harcamaya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Bedensel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ortaya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çıkmaya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başlar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Psikolojik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gelişim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alır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Duygudurum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yakınlarıyla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çatışmalar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kavgalar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yaşar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Teknoloji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bağımlısı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gereken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işleri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yapmaz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sorumluluklarını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getirmez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işlevsellik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Zihin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kilitlenir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Yalanlar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söylenir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Uyku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Yemek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düzeni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bozulur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12651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+mj-lt"/>
              </a:rPr>
              <a:t>Teknoloji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Bağımlısının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Bu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Kötü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Yola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Girmesinin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Kökündeki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+mj-lt"/>
              </a:rPr>
              <a:t>Sebepler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+mj-lt"/>
              </a:rPr>
              <a:t>Ne</a:t>
            </a:r>
            <a:r>
              <a:rPr lang="tr-TR" sz="4000" dirty="0" err="1" smtClean="0">
                <a:solidFill>
                  <a:srgbClr val="FF0000"/>
                </a:solidFill>
                <a:latin typeface="+mj-lt"/>
              </a:rPr>
              <a:t>ler</a:t>
            </a:r>
            <a:r>
              <a:rPr lang="en-US" sz="4000" dirty="0" err="1" smtClean="0">
                <a:solidFill>
                  <a:srgbClr val="FF0000"/>
                </a:solidFill>
                <a:latin typeface="+mj-lt"/>
              </a:rPr>
              <a:t>dir</a:t>
            </a:r>
            <a:r>
              <a:rPr lang="en-US" sz="4000" dirty="0">
                <a:solidFill>
                  <a:srgbClr val="FF0000"/>
                </a:solidFill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88032" y="1591047"/>
            <a:ext cx="7668344" cy="507831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Kontrolsüz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ölçüsüz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kullanımın</a:t>
            </a:r>
            <a:r>
              <a:rPr lang="en-US" dirty="0">
                <a:solidFill>
                  <a:schemeClr val="bg1"/>
                </a:solidFill>
              </a:rPr>
              <a:t> ne </a:t>
            </a:r>
            <a:r>
              <a:rPr lang="en-US" dirty="0" err="1">
                <a:solidFill>
                  <a:schemeClr val="bg1"/>
                </a:solidFill>
              </a:rPr>
              <a:t>olduğuna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bilgi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Bağımlılığın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sonuçlarını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veya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önemsememek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Merak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duygusunu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edememek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Bağımlı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çevresinin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içerisinde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bulunmak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bg1"/>
                </a:solidFill>
              </a:rPr>
              <a:t>Can </a:t>
            </a:r>
            <a:r>
              <a:rPr lang="en-US" dirty="0" err="1">
                <a:solidFill>
                  <a:schemeClr val="bg1"/>
                </a:solidFill>
              </a:rPr>
              <a:t>sıkıntısı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yapacak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daha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iyi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şey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bulamamak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Dışlanma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korkusuyla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arkadaşlarının</a:t>
            </a:r>
            <a:r>
              <a:rPr lang="en-US" dirty="0">
                <a:solidFill>
                  <a:schemeClr val="bg1"/>
                </a:solidFill>
              </a:rPr>
              <a:t> her </a:t>
            </a:r>
            <a:r>
              <a:rPr lang="en-US" dirty="0" err="1">
                <a:solidFill>
                  <a:schemeClr val="bg1"/>
                </a:solidFill>
              </a:rPr>
              <a:t>istediğini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kabul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Problemleri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nasıl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çözeceğini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bilmemek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sorunları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çözmek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yerine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teknolojiye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yönelmek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D</a:t>
            </a:r>
            <a:r>
              <a:rPr lang="en-US" dirty="0" err="1" smtClean="0">
                <a:solidFill>
                  <a:schemeClr val="bg1"/>
                </a:solidFill>
              </a:rPr>
              <a:t>ürtüleri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kontrol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etmekte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zorlanma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Aşırı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içekapanıklık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Çevre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tarafından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beğenilmeme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korkusu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Karamsar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düşünce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yapısı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H</a:t>
            </a:r>
            <a:r>
              <a:rPr lang="en-US" dirty="0" err="1" smtClean="0">
                <a:solidFill>
                  <a:schemeClr val="bg1"/>
                </a:solidFill>
              </a:rPr>
              <a:t>ayatta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doğru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hedef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bulamama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Öz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güven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duygusu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eksikliği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Hayatı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sevmemek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S</a:t>
            </a:r>
            <a:r>
              <a:rPr lang="en-US" dirty="0" err="1" smtClean="0">
                <a:solidFill>
                  <a:schemeClr val="bg1"/>
                </a:solidFill>
              </a:rPr>
              <a:t>osyal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ilişki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kuramama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tr-TR" dirty="0" smtClean="0">
                <a:solidFill>
                  <a:schemeClr val="bg1"/>
                </a:solidFill>
              </a:rPr>
              <a:t>K</a:t>
            </a:r>
            <a:r>
              <a:rPr lang="en-US" dirty="0" err="1" smtClean="0">
                <a:solidFill>
                  <a:schemeClr val="bg1"/>
                </a:solidFill>
              </a:rPr>
              <a:t>endini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tanımama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gerçek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hayatta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yapabileceklerini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bilmeme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solidFill>
                  <a:schemeClr val="bg1"/>
                </a:solidFill>
              </a:rPr>
              <a:t>Gerçek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başarı</a:t>
            </a:r>
            <a:r>
              <a:rPr lang="tr-TR" dirty="0" err="1" smtClean="0">
                <a:solidFill>
                  <a:schemeClr val="bg1"/>
                </a:solidFill>
              </a:rPr>
              <a:t>lamayan</a:t>
            </a:r>
            <a:r>
              <a:rPr lang="tr-TR" dirty="0" smtClean="0">
                <a:solidFill>
                  <a:schemeClr val="bg1"/>
                </a:solidFill>
              </a:rPr>
              <a:t> şeyleri </a:t>
            </a:r>
            <a:r>
              <a:rPr lang="en-US" dirty="0" err="1" smtClean="0">
                <a:solidFill>
                  <a:schemeClr val="bg1"/>
                </a:solidFill>
              </a:rPr>
              <a:t>sanal</a:t>
            </a: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dünyada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elde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etmeye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 smtClean="0">
                <a:solidFill>
                  <a:schemeClr val="bg1"/>
                </a:solidFill>
              </a:rPr>
              <a:t>çalışma</a:t>
            </a:r>
            <a:r>
              <a:rPr lang="tr-TR" dirty="0" smtClean="0">
                <a:solidFill>
                  <a:schemeClr val="bg1"/>
                </a:solidFill>
              </a:rPr>
              <a:t>k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545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4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6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 smtClean="0">
                <a:solidFill>
                  <a:schemeClr val="tx1"/>
                </a:solidFill>
              </a:rPr>
              <a:t>S</a:t>
            </a:r>
            <a:r>
              <a:rPr lang="en-US" sz="1600" dirty="0" err="1" smtClean="0">
                <a:solidFill>
                  <a:schemeClr val="tx1"/>
                </a:solidFill>
              </a:rPr>
              <a:t>oruları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değerlendiriniz</a:t>
            </a:r>
            <a:r>
              <a:rPr lang="en-US" sz="1600" dirty="0" smtClean="0">
                <a:solidFill>
                  <a:schemeClr val="tx1"/>
                </a:solidFill>
              </a:rPr>
              <a:t>. </a:t>
            </a:r>
            <a:r>
              <a:rPr lang="tr-TR" sz="1600" dirty="0" smtClean="0">
                <a:solidFill>
                  <a:schemeClr val="tx1"/>
                </a:solidFill>
              </a:rPr>
              <a:t>Kendinize y</a:t>
            </a:r>
            <a:r>
              <a:rPr lang="en-US" sz="1600" dirty="0" err="1" smtClean="0">
                <a:solidFill>
                  <a:schemeClr val="tx1"/>
                </a:solidFill>
              </a:rPr>
              <a:t>ukarıdaki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puanlardan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 smtClean="0">
                <a:solidFill>
                  <a:schemeClr val="tx1"/>
                </a:solidFill>
              </a:rPr>
              <a:t>Testin sonunda p</a:t>
            </a:r>
            <a:r>
              <a:rPr lang="en-US" sz="1600" dirty="0" err="1" smtClean="0">
                <a:solidFill>
                  <a:schemeClr val="tx1"/>
                </a:solidFill>
              </a:rPr>
              <a:t>uanlarınızı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bağımlılığı</a:t>
            </a:r>
            <a:r>
              <a:rPr lang="tr-TR" sz="1600" dirty="0" smtClean="0">
                <a:solidFill>
                  <a:schemeClr val="tx1"/>
                </a:solidFill>
              </a:rPr>
              <a:t> konusu</a:t>
            </a:r>
            <a:r>
              <a:rPr lang="en-US" sz="1600" dirty="0" err="1" smtClean="0">
                <a:solidFill>
                  <a:schemeClr val="tx1"/>
                </a:solidFill>
              </a:rPr>
              <a:t>nda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 smtClean="0">
                <a:solidFill>
                  <a:schemeClr val="tx1"/>
                </a:solidFill>
              </a:rPr>
              <a:t>belirlemiş</a:t>
            </a:r>
            <a:r>
              <a:rPr lang="en-US" sz="1600" dirty="0" smtClean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777421139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65221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8032" y="233353"/>
            <a:ext cx="88559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Benim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Durumum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Ne </a:t>
            </a:r>
            <a:r>
              <a:rPr lang="en-US" sz="3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Acaba</a:t>
            </a:r>
            <a:r>
              <a:rPr lang="en-US" sz="3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39952" y="2780928"/>
            <a:ext cx="4680520" cy="132343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1600" dirty="0">
                <a:solidFill>
                  <a:schemeClr val="tx1"/>
                </a:solidFill>
              </a:rPr>
              <a:t>S</a:t>
            </a:r>
            <a:r>
              <a:rPr lang="en-US" sz="1600" dirty="0" err="1">
                <a:solidFill>
                  <a:schemeClr val="tx1"/>
                </a:solidFill>
              </a:rPr>
              <a:t>oruları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okuyup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kendinizi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değerlendiriniz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Kendinize y</a:t>
            </a:r>
            <a:r>
              <a:rPr lang="en-US" sz="1600" dirty="0" err="1">
                <a:solidFill>
                  <a:schemeClr val="tx1"/>
                </a:solidFill>
              </a:rPr>
              <a:t>ukarıdaki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puanlardan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uygun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olanı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verdiğiniz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puanı</a:t>
            </a:r>
            <a:r>
              <a:rPr lang="en-US" sz="1600" dirty="0">
                <a:solidFill>
                  <a:schemeClr val="tx1"/>
                </a:solidFill>
              </a:rPr>
              <a:t> not </a:t>
            </a:r>
            <a:r>
              <a:rPr lang="en-US" sz="1600" dirty="0" err="1">
                <a:solidFill>
                  <a:schemeClr val="tx1"/>
                </a:solidFill>
              </a:rPr>
              <a:t>ediniz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tr-TR" sz="1600" dirty="0">
                <a:solidFill>
                  <a:schemeClr val="tx1"/>
                </a:solidFill>
              </a:rPr>
              <a:t>Testin sonunda p</a:t>
            </a:r>
            <a:r>
              <a:rPr lang="en-US" sz="1600" dirty="0" err="1">
                <a:solidFill>
                  <a:schemeClr val="tx1"/>
                </a:solidFill>
              </a:rPr>
              <a:t>uanlarınızı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toplayınız</a:t>
            </a:r>
            <a:r>
              <a:rPr lang="en-US" sz="1600" dirty="0">
                <a:solidFill>
                  <a:schemeClr val="tx1"/>
                </a:solidFill>
              </a:rPr>
              <a:t>. </a:t>
            </a:r>
            <a:r>
              <a:rPr lang="en-US" sz="1600" dirty="0" err="1">
                <a:solidFill>
                  <a:schemeClr val="tx1"/>
                </a:solidFill>
              </a:rPr>
              <a:t>Böylece</a:t>
            </a:r>
            <a:r>
              <a:rPr lang="en-US" sz="1600" dirty="0">
                <a:solidFill>
                  <a:schemeClr val="tx1"/>
                </a:solidFill>
              </a:rPr>
              <a:t> internet </a:t>
            </a:r>
            <a:r>
              <a:rPr lang="en-US" sz="1600" dirty="0" err="1">
                <a:solidFill>
                  <a:schemeClr val="tx1"/>
                </a:solidFill>
              </a:rPr>
              <a:t>ve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teknoloji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bağımlılığı</a:t>
            </a:r>
            <a:r>
              <a:rPr lang="tr-TR" sz="1600" dirty="0">
                <a:solidFill>
                  <a:schemeClr val="tx1"/>
                </a:solidFill>
              </a:rPr>
              <a:t> konusu</a:t>
            </a:r>
            <a:r>
              <a:rPr lang="en-US" sz="1600" dirty="0" err="1">
                <a:solidFill>
                  <a:schemeClr val="tx1"/>
                </a:solidFill>
              </a:rPr>
              <a:t>nda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durumunuzu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belirlemiş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olacaksınız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4862837"/>
              </p:ext>
            </p:extLst>
          </p:nvPr>
        </p:nvGraphicFramePr>
        <p:xfrm>
          <a:off x="3491880" y="4437112"/>
          <a:ext cx="5400600" cy="2246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/>
          </p:nvPr>
        </p:nvGraphicFramePr>
        <p:xfrm>
          <a:off x="4139952" y="980728"/>
          <a:ext cx="4752528" cy="16561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54560"/>
                <a:gridCol w="1897968"/>
              </a:tblGrid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Cevabınız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Puanınız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Nadiren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1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Zaman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2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Sık sık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3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Çoğu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4 puan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603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>
                          <a:effectLst/>
                        </a:rPr>
                        <a:t>Her 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</a:rPr>
                        <a:t>5 puan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601326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4477</TotalTime>
  <Words>3184</Words>
  <Application>Microsoft Office PowerPoint</Application>
  <PresentationFormat>Ekran Gösterisi (4:3)</PresentationFormat>
  <Paragraphs>489</Paragraphs>
  <Slides>35</Slides>
  <Notes>35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40" baseType="lpstr">
      <vt:lpstr>Arial</vt:lpstr>
      <vt:lpstr>Calibri</vt:lpstr>
      <vt:lpstr>Times New Roman</vt:lpstr>
      <vt:lpstr>Wingdings</vt:lpstr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Fotoğraflar ve Grafik Çalışmaları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Mustafa</dc:creator>
  <cp:lastModifiedBy>zafer</cp:lastModifiedBy>
  <cp:revision>1313</cp:revision>
  <dcterms:created xsi:type="dcterms:W3CDTF">2010-12-23T09:12:01Z</dcterms:created>
  <dcterms:modified xsi:type="dcterms:W3CDTF">2016-12-26T06:54:16Z</dcterms:modified>
</cp:coreProperties>
</file>